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9"/>
  </p:notesMasterIdLst>
  <p:sldIdLst>
    <p:sldId id="256" r:id="rId2"/>
    <p:sldId id="257" r:id="rId3"/>
    <p:sldId id="272" r:id="rId4"/>
    <p:sldId id="491" r:id="rId5"/>
    <p:sldId id="508" r:id="rId6"/>
    <p:sldId id="509" r:id="rId7"/>
    <p:sldId id="510" r:id="rId8"/>
    <p:sldId id="493" r:id="rId9"/>
    <p:sldId id="312" r:id="rId10"/>
    <p:sldId id="273" r:id="rId11"/>
    <p:sldId id="481" r:id="rId12"/>
    <p:sldId id="512" r:id="rId13"/>
    <p:sldId id="513" r:id="rId14"/>
    <p:sldId id="262" r:id="rId15"/>
    <p:sldId id="483" r:id="rId16"/>
    <p:sldId id="484" r:id="rId17"/>
    <p:sldId id="315" r:id="rId18"/>
    <p:sldId id="282" r:id="rId19"/>
    <p:sldId id="476" r:id="rId20"/>
    <p:sldId id="514" r:id="rId21"/>
    <p:sldId id="515" r:id="rId22"/>
    <p:sldId id="264" r:id="rId23"/>
    <p:sldId id="265" r:id="rId24"/>
    <p:sldId id="267" r:id="rId25"/>
    <p:sldId id="268" r:id="rId26"/>
    <p:sldId id="269" r:id="rId27"/>
    <p:sldId id="270" r:id="rId28"/>
    <p:sldId id="318" r:id="rId29"/>
    <p:sldId id="308" r:id="rId30"/>
    <p:sldId id="475" r:id="rId31"/>
    <p:sldId id="313" r:id="rId32"/>
    <p:sldId id="319" r:id="rId33"/>
    <p:sldId id="279" r:id="rId34"/>
    <p:sldId id="317" r:id="rId35"/>
    <p:sldId id="387" r:id="rId36"/>
    <p:sldId id="400" r:id="rId37"/>
    <p:sldId id="258" r:id="rId38"/>
    <p:sldId id="259" r:id="rId39"/>
    <p:sldId id="401" r:id="rId40"/>
    <p:sldId id="260" r:id="rId41"/>
    <p:sldId id="402" r:id="rId42"/>
    <p:sldId id="261" r:id="rId43"/>
    <p:sldId id="403" r:id="rId44"/>
    <p:sldId id="321" r:id="rId45"/>
    <p:sldId id="283" r:id="rId46"/>
    <p:sldId id="383" r:id="rId47"/>
    <p:sldId id="382" r:id="rId48"/>
    <p:sldId id="323" r:id="rId49"/>
    <p:sldId id="368" r:id="rId50"/>
    <p:sldId id="394" r:id="rId51"/>
    <p:sldId id="263" r:id="rId52"/>
    <p:sldId id="404" r:id="rId53"/>
    <p:sldId id="405" r:id="rId54"/>
    <p:sldId id="406" r:id="rId55"/>
    <p:sldId id="324" r:id="rId56"/>
    <p:sldId id="375" r:id="rId57"/>
    <p:sldId id="384" r:id="rId58"/>
    <p:sldId id="378" r:id="rId59"/>
    <p:sldId id="381" r:id="rId60"/>
    <p:sldId id="379" r:id="rId61"/>
    <p:sldId id="380" r:id="rId62"/>
    <p:sldId id="377" r:id="rId63"/>
    <p:sldId id="391" r:id="rId64"/>
    <p:sldId id="389" r:id="rId65"/>
    <p:sldId id="390" r:id="rId66"/>
    <p:sldId id="325" r:id="rId67"/>
    <p:sldId id="407" r:id="rId68"/>
    <p:sldId id="461" r:id="rId69"/>
    <p:sldId id="467" r:id="rId70"/>
    <p:sldId id="468" r:id="rId71"/>
    <p:sldId id="473" r:id="rId72"/>
    <p:sldId id="474" r:id="rId73"/>
    <p:sldId id="494" r:id="rId74"/>
    <p:sldId id="496" r:id="rId75"/>
    <p:sldId id="432" r:id="rId76"/>
    <p:sldId id="438" r:id="rId77"/>
    <p:sldId id="495" r:id="rId78"/>
    <p:sldId id="439" r:id="rId79"/>
    <p:sldId id="440" r:id="rId80"/>
    <p:sldId id="441" r:id="rId81"/>
    <p:sldId id="442" r:id="rId82"/>
    <p:sldId id="443" r:id="rId83"/>
    <p:sldId id="444" r:id="rId84"/>
    <p:sldId id="445" r:id="rId85"/>
    <p:sldId id="446" r:id="rId86"/>
    <p:sldId id="447" r:id="rId87"/>
    <p:sldId id="448" r:id="rId88"/>
    <p:sldId id="449" r:id="rId89"/>
    <p:sldId id="497" r:id="rId90"/>
    <p:sldId id="498" r:id="rId91"/>
    <p:sldId id="424" r:id="rId92"/>
    <p:sldId id="419" r:id="rId93"/>
    <p:sldId id="420" r:id="rId94"/>
    <p:sldId id="427" r:id="rId95"/>
    <p:sldId id="428" r:id="rId96"/>
    <p:sldId id="429" r:id="rId97"/>
    <p:sldId id="499" r:id="rId98"/>
    <p:sldId id="500" r:id="rId99"/>
    <p:sldId id="418" r:id="rId100"/>
    <p:sldId id="422" r:id="rId101"/>
    <p:sldId id="518" r:id="rId102"/>
    <p:sldId id="519" r:id="rId103"/>
    <p:sldId id="520" r:id="rId104"/>
    <p:sldId id="521" r:id="rId105"/>
    <p:sldId id="274" r:id="rId106"/>
    <p:sldId id="276" r:id="rId107"/>
    <p:sldId id="277" r:id="rId108"/>
    <p:sldId id="522" r:id="rId109"/>
    <p:sldId id="280" r:id="rId110"/>
    <p:sldId id="501" r:id="rId111"/>
    <p:sldId id="502" r:id="rId112"/>
    <p:sldId id="410" r:id="rId113"/>
    <p:sldId id="412" r:id="rId114"/>
    <p:sldId id="411" r:id="rId115"/>
    <p:sldId id="415" r:id="rId116"/>
    <p:sldId id="417" r:id="rId117"/>
    <p:sldId id="460" r:id="rId118"/>
    <p:sldId id="503" r:id="rId119"/>
    <p:sldId id="504" r:id="rId120"/>
    <p:sldId id="505" r:id="rId121"/>
    <p:sldId id="396" r:id="rId122"/>
    <p:sldId id="397" r:id="rId123"/>
    <p:sldId id="398" r:id="rId124"/>
    <p:sldId id="506" r:id="rId125"/>
    <p:sldId id="399" r:id="rId126"/>
    <p:sldId id="507" r:id="rId127"/>
    <p:sldId id="271" r:id="rId1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33"/>
  </p:normalViewPr>
  <p:slideViewPr>
    <p:cSldViewPr snapToGrid="0" snapToObjects="1">
      <p:cViewPr varScale="1">
        <p:scale>
          <a:sx n="60" d="100"/>
          <a:sy n="60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8AA537-FECF-F544-8AA0-53413D42F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1" y="1"/>
            <a:ext cx="130325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4141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82499D0-CCDE-D443-8B75-6349D392D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11629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358020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37BCF07-3F84-E542-B4BE-922B89CA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00A2DDF-F86B-CB44-85B8-4C3C4E37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B5C93F6-7ED2-A64B-A068-63D69E36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204BACF-B12C-F54D-8ABA-F774E50D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D50FCCA-3B4C-3941-8913-1551351A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083EC9D-72FD-BF46-9B0E-D55267B5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3E74B0E-48B1-3D49-821F-E71782C8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AECDCC1-1599-5742-84D5-437C51D4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6C23C4DB-D4E5-804C-99C8-4D0DEE74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9F71CA-D0C2-1B4D-AD29-96F46E3BD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1236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859748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33029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2D7ABB11-4222-114E-92B6-173EDD60D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49968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544BA67-2C8E-444B-90FE-C27E713DA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1187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999152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44D47D8-CBD9-DD4D-817D-B36CC24E6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6" r="14264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98234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100571A-9579-3440-B627-BEC3D92A4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15017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036195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21CDBF6-0A10-2A45-ADBB-49C6886F4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1255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506146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BFF90C3-534E-C541-B60F-AB35EF6EA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r="14736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245683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C989CC-215F-B643-9641-10D255E18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8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5650549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4884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nel chart&#10;&#10;Description automatically generated">
            <a:extLst>
              <a:ext uri="{FF2B5EF4-FFF2-40B4-BE49-F238E27FC236}">
                <a16:creationId xmlns:a16="http://schemas.microsoft.com/office/drawing/2014/main" id="{E96CC960-FACC-CA4E-8879-C068AEA08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1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9781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1940C26-4166-7146-8E6F-2CA65D038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5B25F9C-FD34-0743-B82E-551D2D538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r="15486"/>
          <a:stretch/>
        </p:blipFill>
        <p:spPr>
          <a:xfrm>
            <a:off x="0" y="0"/>
            <a:ext cx="13202242" cy="9938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D5EBB43-EF71-3C4B-A554-DFC5F2200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1294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4407628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DB9909-33D4-3D40-954B-1CC3397BD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11821"/>
          <a:stretch/>
        </p:blipFill>
        <p:spPr>
          <a:xfrm>
            <a:off x="0" y="90872"/>
            <a:ext cx="13004800" cy="9571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585553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E03010C-3B24-9040-A481-51D041C01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12876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14235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18540DD-0CDF-084B-9B6B-34A151C4E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14648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3974040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39AAF2-85D4-6A4B-A8FA-24DB6ECB8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r="13626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347626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01722E-9744-C542-AB37-4A1309778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12357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1769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DCE36F7-50D2-D742-BEAD-A79925D2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08C83EE-22C0-AE4D-87FA-B832F8D9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DB87FCE-450B-314A-A6A4-43B4FAED8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3755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89171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D9795B-9535-E64B-8164-78C812104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12246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2793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22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el chart&#10;&#10;Description automatically generated">
            <a:extLst>
              <a:ext uri="{FF2B5EF4-FFF2-40B4-BE49-F238E27FC236}">
                <a16:creationId xmlns:a16="http://schemas.microsoft.com/office/drawing/2014/main" id="{2FA31B50-4FAB-BB49-9D75-A0C940FA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50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52DCB7D-624A-794F-8755-2FF4A49F5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244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393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56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9944332-CEF2-D541-A3EC-09ABEBA4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26556A0-37F5-5045-8EB3-E007FE12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255C3F0-8A8B-A546-BC41-59909887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385838B-35DA-F845-B8E2-39359320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2C51671-9FD5-3C40-B69F-290552A3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9B60EF0-C8B0-3442-A552-91A42F04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F497601-605A-CF49-8A9F-4EB06332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515B035-C3B2-664F-98C1-F34ADDF9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80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27872-7360-DB4C-9D7D-0591F0A9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7"/>
            <a:ext cx="13004800" cy="97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49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B9382481-EC97-6846-8787-2B19255E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41" y="-26810"/>
            <a:ext cx="13230349" cy="97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601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143752-3140-DB40-8A77-05DC2C3A1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r="1222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66922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3B8460-A95A-5F49-A1B3-DC3E0BE7B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6281"/>
            <a:ext cx="11900263" cy="9727319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BDF6ABAE-DD1F-7E43-B604-F6B6F26C4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" y="2742314"/>
            <a:ext cx="12653618" cy="1957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69E30-C17A-5247-8764-76DC326D6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2" y="4699590"/>
            <a:ext cx="10894043" cy="1290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FF3E7F-950A-1247-AF10-A33617314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6503726"/>
            <a:ext cx="11868772" cy="12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190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nel chart&#10;&#10;Description automatically generated with medium confidence">
            <a:extLst>
              <a:ext uri="{FF2B5EF4-FFF2-40B4-BE49-F238E27FC236}">
                <a16:creationId xmlns:a16="http://schemas.microsoft.com/office/drawing/2014/main" id="{2A59FD98-7882-8246-B918-C8C39FD83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1671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107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3FE21B-FC72-4548-A3FE-AE4A4F84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6350"/>
            <a:ext cx="11696700" cy="97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594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71728C-8D06-824F-9EA0-5DA286EE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03089F-297D-DF4F-B170-FEE0BA15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2" y="0"/>
            <a:ext cx="11932415" cy="97536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A74279-0EA7-6340-8D1F-7FE10C48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42" y="1689008"/>
            <a:ext cx="6911398" cy="6675615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25142D1-79D4-E649-B4DE-7CB108A2D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3" y="1689008"/>
            <a:ext cx="7740501" cy="71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13C71F7-81F6-D14C-A8E1-F49D8321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A842629-2CF3-A84B-AA38-F15F24A3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03089F-297D-DF4F-B170-FEE0BA15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2" y="0"/>
            <a:ext cx="11932415" cy="97536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618300-E7E8-1F44-AED4-DF1601526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46" y="1608750"/>
            <a:ext cx="6824035" cy="685122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6D7BEA7-C6DD-1940-958C-C949D1512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54" y="1977656"/>
            <a:ext cx="5675565" cy="64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272374E-3932-E449-9350-C9EE2D30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228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92102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38B8CB-6F6D-364C-9A76-7EE6A7E7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03089F-297D-DF4F-B170-FEE0BA15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2" y="0"/>
            <a:ext cx="11932415" cy="975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AD0E4-1441-3549-AD04-350767368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3" y="1760279"/>
            <a:ext cx="6457212" cy="73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333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4F22B15-B3F8-4344-9A7C-D072615E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03089F-297D-DF4F-B170-FEE0BA15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2" y="0"/>
            <a:ext cx="11932415" cy="975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04150-7375-F04D-8A27-ECA2C4497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87" y="1711399"/>
            <a:ext cx="6767624" cy="76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75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784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DFB0C830-9E57-7347-A8A4-8D6AE1078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4569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56849AF-CB81-8E46-B1AD-789D8C81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3" y="0"/>
            <a:ext cx="1264163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8688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Screenshot 2019-05-21 at 16.44.40.png" descr="Screenshot 2019-05-21 at 16.44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" y="0"/>
            <a:ext cx="1298305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065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FAC01F0C-0C33-6743-86F0-EA5A9136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14" y="0"/>
            <a:ext cx="13032828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7659C1E-89EC-7545-BE07-AAADFA326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3" y="1417674"/>
            <a:ext cx="12299113" cy="6918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11140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5018229-4F6C-A74C-A959-01FACC783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651"/>
            <a:ext cx="1297021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30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67690C3-12F3-334A-9D11-140649985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1B8F3DE-561B-4548-8233-5B168506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B7C8874-A08D-1E4A-89A7-0C2E5247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F5D9F25-D6A3-D14B-82BC-7880186A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4397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65470F17-D787-BA42-8BBE-AA21E2EE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75832-F05E-4B40-87EF-76BA2083B89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5C4AC5-98FF-E649-9FF1-CF141EAE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A57ADEB-FCAD-7D47-987A-A5203C6C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57837"/>
            <a:ext cx="11963401" cy="97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8771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954B1B-B7AB-B746-91E5-5FEE09EFB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6281"/>
            <a:ext cx="11900263" cy="9727319"/>
          </a:xfrm>
          <a:prstGeom prst="rect">
            <a:avLst/>
          </a:prstGeom>
        </p:spPr>
      </p:pic>
      <p:pic>
        <p:nvPicPr>
          <p:cNvPr id="17" name="Picture 16" descr="A picture containing outdoor, sky, city, place of worship&#10;&#10;Description automatically generated">
            <a:extLst>
              <a:ext uri="{FF2B5EF4-FFF2-40B4-BE49-F238E27FC236}">
                <a16:creationId xmlns:a16="http://schemas.microsoft.com/office/drawing/2014/main" id="{B72A95D5-4E71-424F-870C-09F1D9B55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98" y="1980960"/>
            <a:ext cx="4913767" cy="6141579"/>
          </a:xfrm>
          <a:prstGeom prst="rect">
            <a:avLst/>
          </a:prstGeom>
        </p:spPr>
      </p:pic>
      <p:pic>
        <p:nvPicPr>
          <p:cNvPr id="19" name="Picture 18" descr="A picture containing indoor, window, furniture, stone&#10;&#10;Description automatically generated">
            <a:extLst>
              <a:ext uri="{FF2B5EF4-FFF2-40B4-BE49-F238E27FC236}">
                <a16:creationId xmlns:a16="http://schemas.microsoft.com/office/drawing/2014/main" id="{E5CE1F8E-2FF7-D74D-9230-86F76093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35" y="1980960"/>
            <a:ext cx="4094886" cy="61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3735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20D77F-676B-9444-B481-392AD5FC8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8" y="0"/>
            <a:ext cx="11900263" cy="9727319"/>
          </a:xfrm>
          <a:prstGeom prst="rect">
            <a:avLst/>
          </a:prstGeom>
        </p:spPr>
      </p:pic>
      <p:pic>
        <p:nvPicPr>
          <p:cNvPr id="5" name="Picture 4" descr="A large church with stained glass windows&#10;&#10;Description automatically generated with low confidence">
            <a:extLst>
              <a:ext uri="{FF2B5EF4-FFF2-40B4-BE49-F238E27FC236}">
                <a16:creationId xmlns:a16="http://schemas.microsoft.com/office/drawing/2014/main" id="{4A2861C8-73C8-824F-A77E-A479D8314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25" y="2099733"/>
            <a:ext cx="3886908" cy="5831121"/>
          </a:xfrm>
          <a:prstGeom prst="rect">
            <a:avLst/>
          </a:prstGeom>
        </p:spPr>
      </p:pic>
      <p:pic>
        <p:nvPicPr>
          <p:cNvPr id="11" name="Picture 10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E5D09035-37D1-0142-9CE7-15A96081C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67" y="2099733"/>
            <a:ext cx="4373931" cy="583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13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04026-6E55-1A43-A8BA-6B73A393DFAC}"/>
              </a:ext>
            </a:extLst>
          </p:cNvPr>
          <p:cNvSpPr txBox="1"/>
          <p:nvPr/>
        </p:nvSpPr>
        <p:spPr>
          <a:xfrm>
            <a:off x="3575664" y="4059591"/>
            <a:ext cx="25455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Babylonian gods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9B044-13C8-0649-8238-60BB20B7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3695700"/>
            <a:ext cx="1905000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CCE09-CF2E-3047-B368-163A627B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454" y="759712"/>
            <a:ext cx="9095892" cy="82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234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133EA2-E81D-5547-B96F-CD1FDCC8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6281"/>
            <a:ext cx="11900263" cy="9727319"/>
          </a:xfrm>
          <a:prstGeom prst="rect">
            <a:avLst/>
          </a:prstGeom>
        </p:spPr>
      </p:pic>
      <p:pic>
        <p:nvPicPr>
          <p:cNvPr id="9" name="Picture 8" descr="A picture containing building, organ, music&#10;&#10;Description automatically generated">
            <a:extLst>
              <a:ext uri="{FF2B5EF4-FFF2-40B4-BE49-F238E27FC236}">
                <a16:creationId xmlns:a16="http://schemas.microsoft.com/office/drawing/2014/main" id="{41E714C4-DCBC-5C44-B0AF-F90F6CB1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66" y="2222569"/>
            <a:ext cx="4109540" cy="5833956"/>
          </a:xfrm>
          <a:prstGeom prst="rect">
            <a:avLst/>
          </a:prstGeom>
        </p:spPr>
      </p:pic>
      <p:pic>
        <p:nvPicPr>
          <p:cNvPr id="13" name="Picture 12" descr="A picture containing building, outdoor, church, place of worship&#10;&#10;Description automatically generated">
            <a:extLst>
              <a:ext uri="{FF2B5EF4-FFF2-40B4-BE49-F238E27FC236}">
                <a16:creationId xmlns:a16="http://schemas.microsoft.com/office/drawing/2014/main" id="{CA81453F-1FDA-4649-897C-D19C3FEBD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32" y="2248263"/>
            <a:ext cx="4346845" cy="57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3880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C69CED-62CD-024B-B0CD-FD394EE8D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6281"/>
            <a:ext cx="11900263" cy="9727319"/>
          </a:xfrm>
          <a:prstGeom prst="rect">
            <a:avLst/>
          </a:prstGeom>
        </p:spPr>
      </p:pic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ABD6BE36-21FC-5748-BE2E-9C96BAFC2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92" y="5111884"/>
            <a:ext cx="5530849" cy="3687233"/>
          </a:xfrm>
          <a:prstGeom prst="rect">
            <a:avLst/>
          </a:prstGeom>
        </p:spPr>
      </p:pic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0D25402-7914-0E45-A2D2-C108F530A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4" y="3046323"/>
            <a:ext cx="5530849" cy="3687233"/>
          </a:xfrm>
          <a:prstGeom prst="rect">
            <a:avLst/>
          </a:prstGeom>
        </p:spPr>
      </p:pic>
      <p:pic>
        <p:nvPicPr>
          <p:cNvPr id="9" name="Picture 8" descr="A picture containing watching, dark, crowd&#10;&#10;Description automatically generated">
            <a:extLst>
              <a:ext uri="{FF2B5EF4-FFF2-40B4-BE49-F238E27FC236}">
                <a16:creationId xmlns:a16="http://schemas.microsoft.com/office/drawing/2014/main" id="{065D8EAC-2302-8349-A08E-7A578B7C2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92" y="1764776"/>
            <a:ext cx="5530849" cy="31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372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0501300-35EF-C84F-AD63-2D7BBD6F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ABC41B7D-50BA-DC42-AAB8-B7D500DFE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1" y="922866"/>
            <a:ext cx="4726518" cy="12276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E5CB-6D14-F74E-A9B4-FFC72EE1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FA32D-8FDC-E345-B7B4-8DCD3F05D1D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61D8D2B-5B36-8442-A4C7-C975D4325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35"/>
            <a:ext cx="13004800" cy="98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334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DABB-3C2E-AB4F-AC45-0B4ABEEF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ADC96-E36B-5544-B40A-3D31B3D6AF7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C6D127C-39E6-1649-A196-97403D4D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72988" cy="977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1631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ECCE-C3E0-5249-B021-6183CE56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7065-4974-8E40-8A14-911185A1217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408558-21DA-4F41-A39A-E0085EAA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" y="0"/>
            <a:ext cx="1294154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050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5946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3383-3BA9-9F43-98FA-031BA56C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A1D5-5F84-D046-BAE4-B23FE0544AD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unnel chart&#10;&#10;Description automatically generated">
            <a:extLst>
              <a:ext uri="{FF2B5EF4-FFF2-40B4-BE49-F238E27FC236}">
                <a16:creationId xmlns:a16="http://schemas.microsoft.com/office/drawing/2014/main" id="{3DCA888A-3B29-1144-9846-3E0A67F0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69" y="0"/>
            <a:ext cx="130437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837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5864A9-A1E6-F84F-B3D5-DBBC65D3E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r="14665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87035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C421910-AA31-9F4B-AE58-D2727F1A8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348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48122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04026-6E55-1A43-A8BA-6B73A393DFAC}"/>
              </a:ext>
            </a:extLst>
          </p:cNvPr>
          <p:cNvSpPr txBox="1"/>
          <p:nvPr/>
        </p:nvSpPr>
        <p:spPr>
          <a:xfrm>
            <a:off x="3575664" y="4059591"/>
            <a:ext cx="25455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Babylonian gods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3D37A7-514F-1943-8F99-C2B76123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49" y="570614"/>
            <a:ext cx="5382786" cy="8612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9B044-13C8-0649-8238-60BB20B7D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620" y="2015790"/>
            <a:ext cx="4614531" cy="57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242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02DAA0-71A5-1745-95E9-465027126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1271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1858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5A1E44-EB7D-9F43-B32A-E35A95DF7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1235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23237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191408-7B47-F943-9FDA-3AB23C60F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1286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313217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602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2A01-38CB-A141-B43D-D35CC35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DD66C-B33C-A34D-AD27-1E778F152F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0327D025-A57A-8246-9E2A-24B6B3640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6" y="20788"/>
            <a:ext cx="13032636" cy="97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7255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D676BA-9C94-BD44-89A2-698D1988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r="12565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088905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0E3070-0656-D34A-A1C8-F1D8EEA69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11032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477369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70E3070-0656-D34A-A1C8-F1D8EEA69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11032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25490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89CDCE-0D1A-A349-80E9-D984C9C5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12777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51249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89B7C53-8E30-084F-BFB8-11D1C01F4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r="12849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3603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605D57C-154A-214C-9050-F6BC2A542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1416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7646256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8E3E538-5E53-1C45-9AD4-0688E4B22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r="9337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558662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1AF4510-7AE9-A44C-8F3D-14E304E5F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78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5511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6C82193-DFFB-794B-AAD2-32A8A73AA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1212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6886382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D63A940-8FF3-BD41-BE84-C9D3C0A4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363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1375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1FEF7AD-163B-8A4A-9B2A-509A6A1D4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10138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1221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93B68B3-6335-7A49-A73C-ABBA13200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r="1417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50785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72D19C-6636-8744-BAAB-1FAE6009F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14407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507584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BF0FF1-903A-2344-8F74-3E9015E3D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1390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803058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CCC1A8-FF09-094F-9221-5CC87979E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14466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19626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81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4909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nel chart&#10;&#10;Description automatically generated">
            <a:extLst>
              <a:ext uri="{FF2B5EF4-FFF2-40B4-BE49-F238E27FC236}">
                <a16:creationId xmlns:a16="http://schemas.microsoft.com/office/drawing/2014/main" id="{01CD4C83-F3B8-5648-9D85-A740D0089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461226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F8D844-34E0-2647-A61C-31C111CB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1420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514879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D533A64-1E1B-9848-B175-9B360FE0C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r="1128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8212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711EBC-BD32-444F-8262-CEEF50E63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5482" b="-1"/>
          <a:stretch/>
        </p:blipFill>
        <p:spPr bwMode="auto">
          <a:xfrm>
            <a:off x="20" y="10"/>
            <a:ext cx="13004780" cy="97535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ABB667-9AF3-9D4E-8AF5-4635C9C7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844" y="7003312"/>
            <a:ext cx="1018024" cy="82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FEF0D-06C0-1F41-A4CF-9D26C8486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724" y="6194352"/>
            <a:ext cx="1393209" cy="80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D3909-26EE-3D42-B5E7-4A0450722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1" y="6598832"/>
            <a:ext cx="1396822" cy="82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27730-8673-F144-B46B-5D3A07132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94" y="130999"/>
            <a:ext cx="2210130" cy="816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ACCED-C016-F843-B9A1-59F3E043E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2" y="4827183"/>
            <a:ext cx="1470339" cy="821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E60CF-66CE-2245-8E1A-427FC2601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16" y="8135491"/>
            <a:ext cx="1134425" cy="816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D43C5B-CDEF-AB4C-9624-3C205B4DF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30" y="482010"/>
            <a:ext cx="1041695" cy="801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690D2F-F039-4D4E-99B4-35060D6F1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34" y="8498810"/>
            <a:ext cx="1667578" cy="772780"/>
          </a:xfrm>
          <a:prstGeom prst="rect">
            <a:avLst/>
          </a:prstGeom>
        </p:spPr>
      </p:pic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1FEEA4-8F1D-E44C-A1B0-5601BC419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46" y="7595780"/>
            <a:ext cx="1260401" cy="14988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08A893-E3A9-5E4B-AFA3-3BC957BAB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31" y="5238013"/>
            <a:ext cx="820294" cy="757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72BC03-2F4C-7A48-93A6-7B6329332B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8686242"/>
            <a:ext cx="1322415" cy="816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EE1A33-38D5-8F48-A4E7-0BD0877E7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05" y="2552781"/>
            <a:ext cx="1173651" cy="7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8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038C8C-24DC-724C-BAF6-1E2E83824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-1" b="-1"/>
          <a:stretch/>
        </p:blipFill>
        <p:spPr bwMode="auto">
          <a:xfrm>
            <a:off x="20" y="10"/>
            <a:ext cx="13004780" cy="97535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556904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9C42DD-1AB4-C44B-BE21-9D2268B44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r="2890" b="-1"/>
          <a:stretch/>
        </p:blipFill>
        <p:spPr bwMode="auto">
          <a:xfrm>
            <a:off x="20" y="10"/>
            <a:ext cx="13004780" cy="97535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6278884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3A4DB9-7076-0B4D-B1FE-C082127E6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r="7348" b="-1"/>
          <a:stretch/>
        </p:blipFill>
        <p:spPr bwMode="auto">
          <a:xfrm>
            <a:off x="20" y="10"/>
            <a:ext cx="13004780" cy="97535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05470905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309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nel chart&#10;&#10;Description automatically generated">
            <a:extLst>
              <a:ext uri="{FF2B5EF4-FFF2-40B4-BE49-F238E27FC236}">
                <a16:creationId xmlns:a16="http://schemas.microsoft.com/office/drawing/2014/main" id="{2B110680-1AD8-7E4F-9A4D-480999765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43307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132AE9-772A-9947-8911-422B585BA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15835" b="-1"/>
          <a:stretch/>
        </p:blipFill>
        <p:spPr>
          <a:xfrm>
            <a:off x="20" y="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909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4</Words>
  <Application>Microsoft Macintosh PowerPoint</Application>
  <PresentationFormat>Custom</PresentationFormat>
  <Paragraphs>2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2" baseType="lpstr"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19</cp:revision>
  <dcterms:created xsi:type="dcterms:W3CDTF">2021-05-14T10:45:01Z</dcterms:created>
  <dcterms:modified xsi:type="dcterms:W3CDTF">2022-01-05T19:35:02Z</dcterms:modified>
</cp:coreProperties>
</file>