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8"/>
  </p:notesMasterIdLst>
  <p:sldIdLst>
    <p:sldId id="256" r:id="rId2"/>
    <p:sldId id="418" r:id="rId3"/>
    <p:sldId id="423" r:id="rId4"/>
    <p:sldId id="426" r:id="rId5"/>
    <p:sldId id="443" r:id="rId6"/>
    <p:sldId id="428" r:id="rId7"/>
    <p:sldId id="444" r:id="rId8"/>
    <p:sldId id="478" r:id="rId9"/>
    <p:sldId id="475" r:id="rId10"/>
    <p:sldId id="477" r:id="rId11"/>
    <p:sldId id="473" r:id="rId12"/>
    <p:sldId id="476" r:id="rId13"/>
    <p:sldId id="479" r:id="rId14"/>
    <p:sldId id="480" r:id="rId15"/>
    <p:sldId id="474" r:id="rId16"/>
    <p:sldId id="472" r:id="rId17"/>
    <p:sldId id="470" r:id="rId18"/>
    <p:sldId id="471" r:id="rId19"/>
    <p:sldId id="441" r:id="rId20"/>
    <p:sldId id="427" r:id="rId21"/>
    <p:sldId id="425" r:id="rId22"/>
    <p:sldId id="445" r:id="rId23"/>
    <p:sldId id="450" r:id="rId24"/>
    <p:sldId id="459" r:id="rId25"/>
    <p:sldId id="458" r:id="rId26"/>
    <p:sldId id="429" r:id="rId27"/>
    <p:sldId id="446" r:id="rId28"/>
    <p:sldId id="447" r:id="rId29"/>
    <p:sldId id="448" r:id="rId30"/>
    <p:sldId id="449" r:id="rId31"/>
    <p:sldId id="460" r:id="rId32"/>
    <p:sldId id="469" r:id="rId33"/>
    <p:sldId id="440" r:id="rId34"/>
    <p:sldId id="420" r:id="rId35"/>
    <p:sldId id="424" r:id="rId36"/>
    <p:sldId id="462" r:id="rId37"/>
    <p:sldId id="461" r:id="rId38"/>
    <p:sldId id="467" r:id="rId39"/>
    <p:sldId id="468" r:id="rId40"/>
    <p:sldId id="442" r:id="rId41"/>
    <p:sldId id="422" r:id="rId42"/>
    <p:sldId id="421" r:id="rId43"/>
    <p:sldId id="482" r:id="rId44"/>
    <p:sldId id="419" r:id="rId45"/>
    <p:sldId id="481" r:id="rId46"/>
    <p:sldId id="271" r:id="rId4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29"/>
  </p:normalViewPr>
  <p:slideViewPr>
    <p:cSldViewPr snapToGrid="0" snapToObjects="1">
      <p:cViewPr varScale="1">
        <p:scale>
          <a:sx n="76" d="100"/>
          <a:sy n="76" d="100"/>
        </p:scale>
        <p:origin x="5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308599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>
                <a:solidFill>
                  <a:srgbClr val="000000"/>
                </a:solidFill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>
                <a:solidFill>
                  <a:srgbClr val="000000"/>
                </a:solidFill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>
                <a:solidFill>
                  <a:srgbClr val="000000"/>
                </a:solidFill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>
                <a:solidFill>
                  <a:srgbClr val="000000"/>
                </a:solidFill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4" r:id="rId4"/>
    <p:sldLayoutId id="2147483656" r:id="rId5"/>
    <p:sldLayoutId id="2147483657" r:id="rId6"/>
    <p:sldLayoutId id="2147483658" r:id="rId7"/>
    <p:sldLayoutId id="2147483659" r:id="rId8"/>
    <p:sldLayoutId id="2147483661" r:id="rId9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image" Target="../media/image50.jpeg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5" Type="http://schemas.openxmlformats.org/officeDocument/2006/relationships/image" Target="../media/image63.png"/><Relationship Id="rId10" Type="http://schemas.openxmlformats.org/officeDocument/2006/relationships/image" Target="../media/image58.jpeg"/><Relationship Id="rId19" Type="http://schemas.openxmlformats.org/officeDocument/2006/relationships/image" Target="../media/image67.png"/><Relationship Id="rId4" Type="http://schemas.openxmlformats.org/officeDocument/2006/relationships/image" Target="../media/image52.jpeg"/><Relationship Id="rId9" Type="http://schemas.openxmlformats.org/officeDocument/2006/relationships/image" Target="../media/image57.jpeg"/><Relationship Id="rId1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7.jp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g2lkCxjMg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aETNYyrqNYE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Screenshot 2019-04-26 at 11.49.49.png" descr="Screenshot 2019-04-26 at 11.49.4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6" y="0"/>
            <a:ext cx="12997568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C6E7D-3282-931F-64A4-725301AFD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891830-1BD4-4AD0-6E3C-02F686D24237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t sitting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F9C467A5-7A41-F36B-58A2-02756B1A0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4" y="26040"/>
            <a:ext cx="11751732" cy="970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2788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1DD69-4E06-000C-CAA0-1A98B97AB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EC0627-DC70-A89D-332F-19AD190FABF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ABEA2F06-1B06-3FDB-BB0F-D942148919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02" y="0"/>
            <a:ext cx="12144396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0279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D87D3-DE02-8D7D-0D4F-20B4F9E5E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7D1648-6C21-D133-0EC0-D459D037378F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F2B7FAE-3C3C-134F-DCF7-CDBE8E2DFD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26" y="0"/>
            <a:ext cx="11822547" cy="975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55208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8BBCA-D04D-E287-E136-17D0B1480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191A1C-E6A5-C116-2468-D5028388ACAC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546B2329-E265-1FF4-951F-C900021CB4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6" y="0"/>
            <a:ext cx="11637287" cy="976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76287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3C444-B1FE-8EF9-D58D-C6B0D4D3D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1798C4-69A9-20B3-EE3F-B50D14BFAA5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D7F3E8CE-A0C7-8566-CDB2-DB25780B2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13" y="0"/>
            <a:ext cx="11653974" cy="972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5552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A15FE-4668-7BF2-4B96-C883D90EA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AF87F3-DFC8-A36C-2779-C122314F9596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840FA59E-FB6F-604A-E3C2-A69114F32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20" y="0"/>
            <a:ext cx="1219736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17188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879C6-16B1-DCB7-8B39-2577E7BF7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1F2199-CAA9-8856-A373-1EA7993321B2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F8C6CF24-AE74-4421-1C58-65FB223918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60" y="0"/>
            <a:ext cx="1203228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5701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EB8CF-D883-8AAF-C739-56DB354BD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9E8A37-20DB-1F21-6E0F-40B89727F77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481FD9B5-32C3-9D00-99C0-CA911D5E63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57" y="0"/>
            <a:ext cx="12105686" cy="975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78283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BE2AC-3B2A-5685-6B85-57E18927D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3E56AC-EE06-A0B3-E5D0-FA5AD845E1B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text, bird&#10;&#10;Description automatically generated">
            <a:extLst>
              <a:ext uri="{FF2B5EF4-FFF2-40B4-BE49-F238E27FC236}">
                <a16:creationId xmlns:a16="http://schemas.microsoft.com/office/drawing/2014/main" id="{DE16654A-9B55-8131-592A-73559CEBC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8" y="-1"/>
            <a:ext cx="11904504" cy="975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72788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910D1-6573-8947-A826-5864F3383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4CCD1-7A31-0245-B540-59A674E81C1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BB1438-3369-4ED8-8E56-CA68A2051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09" y="0"/>
            <a:ext cx="13054818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54146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910D1-6573-8947-A826-5864F3383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4CCD1-7A31-0245-B540-59A674E81C1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BB1438-3369-4ED8-8E56-CA68A2051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09" y="0"/>
            <a:ext cx="13054818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3634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99232862-BB1B-151E-7966-01B0D31F47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70" y="0"/>
            <a:ext cx="1303254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37632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259047D-F47C-88D5-3746-772428B86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88" y="0"/>
            <a:ext cx="11655024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1602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3E1B7F4A-0507-2399-3232-BEFCD0758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67" y="0"/>
            <a:ext cx="12222866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16422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41063D3-861C-7E37-2D73-516E65B21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52" y="10060"/>
            <a:ext cx="11653696" cy="9743540"/>
          </a:xfrm>
          <a:prstGeom prst="rect">
            <a:avLst/>
          </a:prstGeom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750A78E8-9AA8-62C6-5458-A8947535A4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894" y="7298266"/>
            <a:ext cx="2359012" cy="133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6778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AC2EA-9A49-1204-DCB7-EC1EA8CD1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AD9945-0EDC-E984-EAFD-156F11F2316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630B0545-4FA3-9E03-5247-5E8B77DE4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66" y="0"/>
            <a:ext cx="11806067" cy="9753600"/>
          </a:xfrm>
          <a:prstGeom prst="rect">
            <a:avLst/>
          </a:prstGeom>
        </p:spPr>
      </p:pic>
      <p:pic>
        <p:nvPicPr>
          <p:cNvPr id="7" name="Picture 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6AEED25-B6CE-E34A-066A-50E0F7FFF5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099" y="7180203"/>
            <a:ext cx="2006601" cy="152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5695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5B53D-C093-45EA-FAFF-5458F80B8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33EC72-F728-F804-EBDE-59D3895C516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06E933A-9BCB-49BE-80EB-5FD68D433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12" y="0"/>
            <a:ext cx="11548776" cy="9710682"/>
          </a:xfrm>
          <a:prstGeom prst="rect">
            <a:avLst/>
          </a:prstGeom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460FE56-F8AC-0772-CA6B-8904972C8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653" y="6578600"/>
            <a:ext cx="3791494" cy="136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602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508E5574-D6F0-6A7B-D2A1-4F15176A5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27" y="0"/>
            <a:ext cx="11841946" cy="9749034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CDB22CC5-603D-A6B8-18B5-51AAC3673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650" y="7078134"/>
            <a:ext cx="3365500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758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AD88176-46B2-7E99-5E31-0F21BE7B3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40" y="-6572"/>
            <a:ext cx="11701520" cy="9760172"/>
          </a:xfrm>
          <a:prstGeom prst="rect">
            <a:avLst/>
          </a:prstGeom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363C8AAF-50CB-BD04-7310-96B10857B9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717" y="7448549"/>
            <a:ext cx="3935365" cy="130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468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C17FFDC-1D8C-649A-CFA7-7CC52BBFA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09" y="0"/>
            <a:ext cx="11962981" cy="9753600"/>
          </a:xfrm>
          <a:prstGeom prst="rect">
            <a:avLst/>
          </a:prstGeom>
        </p:spPr>
      </p:pic>
      <p:pic>
        <p:nvPicPr>
          <p:cNvPr id="5" name="Picture 4" descr="Diagram, text&#10;&#10;Description automatically generated with medium confidence">
            <a:extLst>
              <a:ext uri="{FF2B5EF4-FFF2-40B4-BE49-F238E27FC236}">
                <a16:creationId xmlns:a16="http://schemas.microsoft.com/office/drawing/2014/main" id="{C1CE037D-F25A-A02F-FFAE-129383D93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190" y="7298266"/>
            <a:ext cx="4180420" cy="142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5850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FECAADC-D825-ECF5-B899-813B15EFD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43" y="-4056"/>
            <a:ext cx="11916113" cy="9757656"/>
          </a:xfrm>
          <a:prstGeom prst="rect">
            <a:avLst/>
          </a:prstGeom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C79527B8-5E98-737C-E1B3-978846B151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490" y="7078134"/>
            <a:ext cx="2535820" cy="151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419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unnel chart&#10;&#10;Description automatically generated">
            <a:extLst>
              <a:ext uri="{FF2B5EF4-FFF2-40B4-BE49-F238E27FC236}">
                <a16:creationId xmlns:a16="http://schemas.microsoft.com/office/drawing/2014/main" id="{A62B6AA1-909B-74D5-342F-DC15B67DA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199369" cy="975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206884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09F0FDC-ABD1-DDE1-FA3B-0653EE39B4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95" y="-15802"/>
            <a:ext cx="11741209" cy="9769402"/>
          </a:xfrm>
          <a:prstGeom prst="rect">
            <a:avLst/>
          </a:prstGeom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011D0DC5-2AB2-77A8-E8AE-17AFE4C38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924" y="6824133"/>
            <a:ext cx="4200949" cy="150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3750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BEF3D1AC-F7E7-06B6-366C-6CF79547B6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2" b="-1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4953056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F05D0DA5-0BFE-7E6F-9B9A-304E1A0209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99" y="0"/>
            <a:ext cx="12023402" cy="976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376947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910D1-6573-8947-A826-5864F3383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4CCD1-7A31-0245-B540-59A674E81C1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BB1438-3369-4ED8-8E56-CA68A2051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09" y="0"/>
            <a:ext cx="13054818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689733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unnel chart&#10;&#10;Description automatically generated">
            <a:extLst>
              <a:ext uri="{FF2B5EF4-FFF2-40B4-BE49-F238E27FC236}">
                <a16:creationId xmlns:a16="http://schemas.microsoft.com/office/drawing/2014/main" id="{C847AFF5-3EB4-314C-9E31-2284F3DFA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09" y="0"/>
            <a:ext cx="13054818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345694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136AB85-EF26-811D-7BB4-21787E715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57" y="32592"/>
            <a:ext cx="11757286" cy="972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290291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07EE00D-4EDC-04B6-2778-A1376292E2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45" y="0"/>
            <a:ext cx="11986510" cy="97640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4E4951-4D1B-001F-8CC9-3444D1B8D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011" y="1912371"/>
            <a:ext cx="2410540" cy="3234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6A5950-7DE6-D259-AFCC-2EBC77D07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562" y="5848158"/>
            <a:ext cx="4156007" cy="22373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088395-EB07-BC15-A5F8-902C3F1955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7815" y="1912371"/>
            <a:ext cx="2626783" cy="26267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3E662F-5266-16C6-B7F0-5CD7478935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5417" y="4423809"/>
            <a:ext cx="3963247" cy="22373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A49599-DBEE-85E4-C818-DD43380915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7742" y="2065818"/>
            <a:ext cx="4715982" cy="23579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6AD36A-3503-3713-1ABE-7F23A4E28B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5083" y="6854600"/>
            <a:ext cx="3298559" cy="23759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28FB11-831B-63D5-46CF-23E5739088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2180" y="4583629"/>
            <a:ext cx="2109958" cy="415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4950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B53E795-B58B-35E7-8541-30EBE9CCE7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7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8126448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08B328-B482-8EB7-7592-7090FA772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8" y="187325"/>
            <a:ext cx="3608388" cy="21478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168687-FF8C-F0CE-6A0C-359A5D441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8" y="2417763"/>
            <a:ext cx="3608388" cy="21415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4A1255-1060-9662-6673-A1A5A1A04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8" y="4645025"/>
            <a:ext cx="3608388" cy="26844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F4C579-DF35-3BCF-004F-FBAB61ABF1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88" y="7412038"/>
            <a:ext cx="3608388" cy="21542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07BB74-D587-B2C9-6431-CD2D7840C7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0625" y="187325"/>
            <a:ext cx="4410075" cy="26368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4C6DB9-DFD8-35EA-9201-0978723ACF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0625" y="2906713"/>
            <a:ext cx="4410075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8BCBD8-9D53-C7D8-3615-82A23594FF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0625" y="6278563"/>
            <a:ext cx="4410075" cy="3289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89A652-D160-297F-C706-99662F30D6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23250" y="187325"/>
            <a:ext cx="4741863" cy="2835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5CA93B-5256-D2EB-C75E-D93F4E0498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23250" y="3105150"/>
            <a:ext cx="4741863" cy="35369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26AF3D-8C7C-C5A6-B480-4DB0364645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23250" y="6724650"/>
            <a:ext cx="4741863" cy="2841625"/>
          </a:xfrm>
          <a:prstGeom prst="rect">
            <a:avLst/>
          </a:prstGeom>
        </p:spPr>
      </p:pic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id="{1C9749CD-A48D-92DD-4391-153D2682A8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150" y="2736850"/>
            <a:ext cx="660400" cy="368300"/>
          </a:xfrm>
          <a:prstGeom prst="rect">
            <a:avLst/>
          </a:prstGeom>
        </p:spPr>
      </p:pic>
      <p:pic>
        <p:nvPicPr>
          <p:cNvPr id="17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54D8B9C3-6E58-99F1-9303-11612B4C2D6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267" y="4168510"/>
            <a:ext cx="1854200" cy="393700"/>
          </a:xfrm>
          <a:prstGeom prst="rect">
            <a:avLst/>
          </a:prstGeom>
        </p:spPr>
      </p:pic>
      <p:pic>
        <p:nvPicPr>
          <p:cNvPr id="19" name="Picture 18" descr="Text&#10;&#10;Description automatically generated with low confidence">
            <a:extLst>
              <a:ext uri="{FF2B5EF4-FFF2-40B4-BE49-F238E27FC236}">
                <a16:creationId xmlns:a16="http://schemas.microsoft.com/office/drawing/2014/main" id="{987598F0-BDCA-4D06-1A1E-82A722330C3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6475942"/>
            <a:ext cx="1981200" cy="406400"/>
          </a:xfrm>
          <a:prstGeom prst="rect">
            <a:avLst/>
          </a:prstGeom>
        </p:spPr>
      </p:pic>
      <p:pic>
        <p:nvPicPr>
          <p:cNvPr id="21" name="Picture 20" descr="Logo&#10;&#10;Description automatically generated with low confidence">
            <a:extLst>
              <a:ext uri="{FF2B5EF4-FFF2-40B4-BE49-F238E27FC236}">
                <a16:creationId xmlns:a16="http://schemas.microsoft.com/office/drawing/2014/main" id="{E5248D08-E9F3-5EB5-A43D-D2B64F28B1E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613" y="4930776"/>
            <a:ext cx="609600" cy="355600"/>
          </a:xfrm>
          <a:prstGeom prst="rect">
            <a:avLst/>
          </a:prstGeom>
        </p:spPr>
      </p:pic>
      <p:pic>
        <p:nvPicPr>
          <p:cNvPr id="23" name="Picture 22" descr="A picture containing logo&#10;&#10;Description automatically generated">
            <a:extLst>
              <a:ext uri="{FF2B5EF4-FFF2-40B4-BE49-F238E27FC236}">
                <a16:creationId xmlns:a16="http://schemas.microsoft.com/office/drawing/2014/main" id="{8886B600-5481-9337-1690-47D539A277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867" y="7119938"/>
            <a:ext cx="711200" cy="419100"/>
          </a:xfrm>
          <a:prstGeom prst="rect">
            <a:avLst/>
          </a:prstGeom>
        </p:spPr>
      </p:pic>
      <p:pic>
        <p:nvPicPr>
          <p:cNvPr id="25" name="Picture 24" descr="A picture containing logo&#10;&#10;Description automatically generated">
            <a:extLst>
              <a:ext uri="{FF2B5EF4-FFF2-40B4-BE49-F238E27FC236}">
                <a16:creationId xmlns:a16="http://schemas.microsoft.com/office/drawing/2014/main" id="{C880ADF5-D657-CF34-5EAE-4A5D08CBF82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3133" y="2214563"/>
            <a:ext cx="965200" cy="406400"/>
          </a:xfrm>
          <a:prstGeom prst="rect">
            <a:avLst/>
          </a:prstGeom>
        </p:spPr>
      </p:pic>
      <p:pic>
        <p:nvPicPr>
          <p:cNvPr id="27" name="Picture 26" descr="Text&#10;&#10;Description automatically generated with medium confidence">
            <a:extLst>
              <a:ext uri="{FF2B5EF4-FFF2-40B4-BE49-F238E27FC236}">
                <a16:creationId xmlns:a16="http://schemas.microsoft.com/office/drawing/2014/main" id="{6B7A9072-456C-6F75-3285-95F7997D7AD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" y="8860366"/>
            <a:ext cx="1333500" cy="431800"/>
          </a:xfrm>
          <a:prstGeom prst="rect">
            <a:avLst/>
          </a:prstGeom>
        </p:spPr>
      </p:pic>
      <p:pic>
        <p:nvPicPr>
          <p:cNvPr id="29" name="Picture 28" descr="Shape, logo&#10;&#10;Description automatically generated with medium confidence">
            <a:extLst>
              <a:ext uri="{FF2B5EF4-FFF2-40B4-BE49-F238E27FC236}">
                <a16:creationId xmlns:a16="http://schemas.microsoft.com/office/drawing/2014/main" id="{5319626D-A6E7-D742-6F8F-10D842DF79C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933" y="503767"/>
            <a:ext cx="914400" cy="381000"/>
          </a:xfrm>
          <a:prstGeom prst="rect">
            <a:avLst/>
          </a:prstGeom>
        </p:spPr>
      </p:pic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5CBFB1CC-AB1F-6017-5EFC-CF7B735DC92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17" y="1490399"/>
            <a:ext cx="8509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708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72504E3-40B9-E447-D622-2FCE815979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5" b="-1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524377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F0781B16-44D9-741E-E474-474B9CAF9D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64" y="0"/>
            <a:ext cx="11950671" cy="975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879887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910D1-6573-8947-A826-5864F3383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4CCD1-7A31-0245-B540-59A674E81C1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BB1438-3369-4ED8-8E56-CA68A2051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09" y="0"/>
            <a:ext cx="13054818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907488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910D1-6573-8947-A826-5864F3383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4CCD1-7A31-0245-B540-59A674E81C1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D4C844-8E89-D889-E957-3ADA3E3748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245318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569F8-BD7A-654F-A451-E059D879E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535B80-BB4A-3145-AF8E-3C0F276F77AA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3DA694B1-5969-5966-3BBC-FC3E19B424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42" y="-17189"/>
            <a:ext cx="11832516" cy="977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141798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327AE-DEFF-C8A1-29F8-70190FE15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05C3D4-C14E-001E-B360-F09D1DC7ABC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several&#10;&#10;Description automatically generated">
            <a:extLst>
              <a:ext uri="{FF2B5EF4-FFF2-40B4-BE49-F238E27FC236}">
                <a16:creationId xmlns:a16="http://schemas.microsoft.com/office/drawing/2014/main" id="{7596F066-A910-A074-52E2-8E8BD150C3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53" y="1472"/>
            <a:ext cx="11651893" cy="97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76704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4D7FE7-3E6F-17D3-BFB2-DC9A58E18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877" y="1271687"/>
            <a:ext cx="4195238" cy="27986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27B674-E125-5ECB-519D-A6FB3278D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05" y="5130800"/>
            <a:ext cx="6314708" cy="41952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CFEDF1-1646-AE95-581C-634581B3B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2401" y="176172"/>
            <a:ext cx="3742267" cy="49896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AAB60E-348F-6FA9-78A2-3036D96DAD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53" y="427562"/>
            <a:ext cx="4195238" cy="4195238"/>
          </a:xfrm>
          <a:prstGeom prst="rect">
            <a:avLst/>
          </a:prstGeom>
        </p:spPr>
      </p:pic>
      <p:pic>
        <p:nvPicPr>
          <p:cNvPr id="8" name="Picture 7" descr="A group of power lines with smoke coming out of them&#10;&#10;Description automatically generated with low confidence">
            <a:extLst>
              <a:ext uri="{FF2B5EF4-FFF2-40B4-BE49-F238E27FC236}">
                <a16:creationId xmlns:a16="http://schemas.microsoft.com/office/drawing/2014/main" id="{C57C8534-EC77-92B7-9E9F-746DD43823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5367073"/>
            <a:ext cx="6315533" cy="421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77038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CE1F9-F3D0-1B63-22E7-96F415C4C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C05FB7-DE32-F49C-C8DA-C5750EF59B52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DEE4924-20CF-F806-E8D9-812F7F807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69" y="0"/>
            <a:ext cx="11828061" cy="9753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5786D6-CCE3-F4F3-1ACD-E0FEBC15163F}"/>
              </a:ext>
            </a:extLst>
          </p:cNvPr>
          <p:cNvSpPr txBox="1"/>
          <p:nvPr/>
        </p:nvSpPr>
        <p:spPr>
          <a:xfrm>
            <a:off x="1587498" y="4333061"/>
            <a:ext cx="9829801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Watch</a:t>
            </a:r>
          </a:p>
          <a:p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https://www.youtube.com/watch?v=Kg2lkCxjMg8</a:t>
            </a: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87364716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5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CEA377B2-B1E1-3B45-801F-24B1C756D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32106" cy="989427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7ADD-C63B-9222-9E83-219233C78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7267CD-D5DC-D036-939D-ED6060E9F616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62C0BE3-21F8-D072-5615-49E69F2B9F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69" y="0"/>
            <a:ext cx="11828061" cy="9753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8A2ACB-3C17-9AAB-B102-638079E458B5}"/>
              </a:ext>
            </a:extLst>
          </p:cNvPr>
          <p:cNvSpPr txBox="1"/>
          <p:nvPr/>
        </p:nvSpPr>
        <p:spPr>
          <a:xfrm>
            <a:off x="3395132" y="4201140"/>
            <a:ext cx="6214534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Watch </a:t>
            </a:r>
            <a:r>
              <a:rPr lang="en-GB" sz="32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3"/>
              </a:rPr>
              <a:t>https://youtu.be/aETNYyrqNYE</a:t>
            </a:r>
            <a:endParaRPr lang="en-GB" sz="32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81281594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3E1B7F4A-0507-2399-3232-BEFCD0758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67" y="0"/>
            <a:ext cx="12222866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92351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7ADD-C63B-9222-9E83-219233C78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7267CD-D5DC-D036-939D-ED6060E9F616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21EE2C3-757C-6AEA-55E5-9E70CC543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65" y="12138"/>
            <a:ext cx="11664669" cy="974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96041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A1D72-454C-E251-8232-2D7591D77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DF1142-AA96-4FB0-7408-39E868723557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F0C6B0C4-4522-B9D8-614C-2807CCC17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07" y="0"/>
            <a:ext cx="11683786" cy="975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00556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0ADFC-23E7-743B-1F2E-094FBB1AA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482111-4B43-F98D-BD7F-C6C09BC9A756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C72075D1-D272-D904-1A47-01CF4CD19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97" y="0"/>
            <a:ext cx="11883206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72028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1511</TotalTime>
  <Words>22</Words>
  <Application>Microsoft Macintosh PowerPoint</Application>
  <PresentationFormat>Custom</PresentationFormat>
  <Paragraphs>3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Arial</vt:lpstr>
      <vt:lpstr>Helvetica Neue</vt:lpstr>
      <vt:lpstr>Helvetica Neue Light</vt:lpstr>
      <vt:lpstr>Helvetica Neue Medium</vt:lpstr>
      <vt:lpstr>Helvetica Neue Thin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22</cp:revision>
  <dcterms:created xsi:type="dcterms:W3CDTF">2021-05-14T10:45:01Z</dcterms:created>
  <dcterms:modified xsi:type="dcterms:W3CDTF">2022-11-07T16:53:00Z</dcterms:modified>
</cp:coreProperties>
</file>