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5"/>
  </p:notesMasterIdLst>
  <p:sldIdLst>
    <p:sldId id="256" r:id="rId2"/>
    <p:sldId id="418" r:id="rId3"/>
    <p:sldId id="423" r:id="rId4"/>
    <p:sldId id="427" r:id="rId5"/>
    <p:sldId id="426" r:id="rId6"/>
    <p:sldId id="428" r:id="rId7"/>
    <p:sldId id="425" r:id="rId8"/>
    <p:sldId id="429" r:id="rId9"/>
    <p:sldId id="424" r:id="rId10"/>
    <p:sldId id="430" r:id="rId11"/>
    <p:sldId id="422" r:id="rId12"/>
    <p:sldId id="420" r:id="rId13"/>
    <p:sldId id="421" r:id="rId14"/>
    <p:sldId id="419" r:id="rId15"/>
    <p:sldId id="283" r:id="rId16"/>
    <p:sldId id="439" r:id="rId17"/>
    <p:sldId id="431" r:id="rId18"/>
    <p:sldId id="438" r:id="rId19"/>
    <p:sldId id="437" r:id="rId20"/>
    <p:sldId id="436" r:id="rId21"/>
    <p:sldId id="435" r:id="rId22"/>
    <p:sldId id="434" r:id="rId23"/>
    <p:sldId id="433" r:id="rId24"/>
    <p:sldId id="432" r:id="rId25"/>
    <p:sldId id="309" r:id="rId26"/>
    <p:sldId id="456" r:id="rId27"/>
    <p:sldId id="455" r:id="rId28"/>
    <p:sldId id="454" r:id="rId29"/>
    <p:sldId id="441" r:id="rId30"/>
    <p:sldId id="440" r:id="rId31"/>
    <p:sldId id="442" r:id="rId32"/>
    <p:sldId id="443" r:id="rId33"/>
    <p:sldId id="444" r:id="rId34"/>
    <p:sldId id="445" r:id="rId35"/>
    <p:sldId id="447" r:id="rId36"/>
    <p:sldId id="446" r:id="rId37"/>
    <p:sldId id="448" r:id="rId38"/>
    <p:sldId id="449" r:id="rId39"/>
    <p:sldId id="451" r:id="rId40"/>
    <p:sldId id="452" r:id="rId41"/>
    <p:sldId id="450" r:id="rId42"/>
    <p:sldId id="453" r:id="rId43"/>
    <p:sldId id="271" r:id="rId44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2400" b="1" i="0" u="none" strike="noStrike" cap="none" spc="0" normalizeH="0" baseline="0">
        <a:ln>
          <a:noFill/>
        </a:ln>
        <a:solidFill>
          <a:srgbClr val="FFFFFF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032650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84E00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5">
              <a:hueOff val="106375"/>
              <a:satOff val="9554"/>
              <a:lumOff val="-13516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hueOff val="-119728"/>
              <a:satOff val="5580"/>
              <a:lumOff val="-12961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650E48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98089"/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6A0AC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47676">
              <a:alpha val="63790"/>
            </a:srgbClr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18"/>
  </p:normalViewPr>
  <p:slideViewPr>
    <p:cSldViewPr snapToGrid="0" snapToObjects="1">
      <p:cViewPr varScale="1">
        <p:scale>
          <a:sx n="73" d="100"/>
          <a:sy n="73" d="100"/>
        </p:scale>
        <p:origin x="680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/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/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/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/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1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419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1pPr>
            <a:lvl2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2pPr>
            <a:lvl3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3pPr>
            <a:lvl4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4pPr>
            <a:lvl5pPr marL="0" indent="0" algn="ctr">
              <a:spcBef>
                <a:spcPts val="0"/>
              </a:spcBef>
              <a:buClrTx/>
              <a:buSzTx/>
              <a:buNone/>
              <a:defRPr sz="3700">
                <a:solidFill>
                  <a:srgbClr val="000000"/>
                </a:solidFill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  <a:latin typeface="Helvetica Neue Thin"/>
                <a:ea typeface="Helvetica Neue Thin"/>
                <a:cs typeface="Helvetica Neue Thin"/>
                <a:sym typeface="Helvetica Neue Thi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buClrTx/>
              <a:defRPr sz="2800"/>
            </a:lvl1pPr>
            <a:lvl2pPr marL="685800" indent="-342900">
              <a:spcBef>
                <a:spcPts val="3200"/>
              </a:spcBef>
              <a:buClrTx/>
              <a:defRPr sz="2800"/>
            </a:lvl2pPr>
            <a:lvl3pPr marL="1028700" indent="-342900">
              <a:spcBef>
                <a:spcPts val="3200"/>
              </a:spcBef>
              <a:buClrTx/>
              <a:defRPr sz="2800"/>
            </a:lvl3pPr>
            <a:lvl4pPr marL="1371600" indent="-342900">
              <a:spcBef>
                <a:spcPts val="3200"/>
              </a:spcBef>
              <a:buClrTx/>
              <a:defRPr sz="2800"/>
            </a:lvl4pPr>
            <a:lvl5pPr marL="1714500" indent="-342900">
              <a:spcBef>
                <a:spcPts val="3200"/>
              </a:spcBef>
              <a:buClrTx/>
              <a:defRPr sz="2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>
            <a:lvl1pPr>
              <a:buClrTx/>
            </a:lvl1pPr>
            <a:lvl2pPr>
              <a:buClrTx/>
            </a:lvl2pPr>
            <a:lvl3pPr>
              <a:buClrTx/>
            </a:lvl3pPr>
            <a:lvl4pPr>
              <a:buClrTx/>
            </a:lvl4pPr>
            <a:lvl5pPr>
              <a:buClrTx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1270000" y="6362700"/>
            <a:ext cx="10464800" cy="461366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2400" i="1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1270000" y="4308599"/>
            <a:ext cx="10464800" cy="609776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sz="3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“Type a quote here.” 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6328884" y="9296400"/>
            <a:ext cx="340259" cy="324306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6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1" r:id="rId10"/>
  </p:sldLayoutIdLst>
  <p:transition spd="med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000" b="0" i="0" u="none" strike="noStrike" cap="none" spc="0" baseline="0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>
          <a:srgbClr val="FFFFFF"/>
        </a:buClr>
        <a:buSzPct val="145000"/>
        <a:buFontTx/>
        <a:buChar char="•"/>
        <a:tabLst/>
        <a:defRPr sz="3200" b="0" i="0" u="none" strike="noStrike" cap="none" spc="0" baseline="0">
          <a:ln>
            <a:noFill/>
          </a:ln>
          <a:solidFill>
            <a:srgbClr val="FFFFFF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5842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Screenshot 2019-04-26 at 11.49.49.png" descr="Screenshot 2019-04-26 at 11.49.4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" y="0"/>
            <a:ext cx="12997568" cy="97536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D5FF765-D950-BBBE-A3EB-7CA95B410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"/>
          <a:stretch/>
        </p:blipFill>
        <p:spPr>
          <a:xfrm>
            <a:off x="20" y="10"/>
            <a:ext cx="13004780" cy="97535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0243177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44C953-17C8-D048-9025-170793BC5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4531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unnel chart&#10;&#10;Description automatically generated">
            <a:extLst>
              <a:ext uri="{FF2B5EF4-FFF2-40B4-BE49-F238E27FC236}">
                <a16:creationId xmlns:a16="http://schemas.microsoft.com/office/drawing/2014/main" id="{C847AFF5-3EB4-314C-9E31-2284F3DFAE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009" y="0"/>
            <a:ext cx="1305481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345694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569F8-BD7A-654F-A451-E059D879EA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535B80-BB4A-3145-AF8E-3C0F276F77A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9A602829-BAA3-F34C-BE3D-BFE9F5614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864"/>
            <a:ext cx="13004800" cy="931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4179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553BB30-7EF4-2341-9B79-72800FEA4F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7" y="379657"/>
            <a:ext cx="12972826" cy="8994286"/>
          </a:xfrm>
          <a:prstGeom prst="rect">
            <a:avLst/>
          </a:prstGeom>
        </p:spPr>
      </p:pic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26AB3E42-F259-EB46-BC96-EB13D05650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0473" y="1892248"/>
            <a:ext cx="7189260" cy="68634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02DD4D2F-4F0F-574B-9ED3-DD6B85534E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154" y="7973888"/>
            <a:ext cx="2400300" cy="7366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73A2CE67-B7C3-CD45-BD9E-9BBCA9D50E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419" y="2242890"/>
            <a:ext cx="4114800" cy="1155700"/>
          </a:xfrm>
          <a:prstGeom prst="rect">
            <a:avLst/>
          </a:prstGeom>
        </p:spPr>
      </p:pic>
      <p:pic>
        <p:nvPicPr>
          <p:cNvPr id="9" name="Picture 8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0F6BE60F-D787-D24E-B6D5-ADBD59EDF9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919" y="5442400"/>
            <a:ext cx="2527300" cy="1130300"/>
          </a:xfrm>
          <a:prstGeom prst="rect">
            <a:avLst/>
          </a:prstGeom>
        </p:spPr>
      </p:pic>
      <p:pic>
        <p:nvPicPr>
          <p:cNvPr id="11" name="Picture 10" descr="Text&#10;&#10;Description automatically generated">
            <a:extLst>
              <a:ext uri="{FF2B5EF4-FFF2-40B4-BE49-F238E27FC236}">
                <a16:creationId xmlns:a16="http://schemas.microsoft.com/office/drawing/2014/main" id="{FC836FED-BB29-8940-B504-8F50AF24D3B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35" y="6740727"/>
            <a:ext cx="3429000" cy="1549400"/>
          </a:xfrm>
          <a:prstGeom prst="rect">
            <a:avLst/>
          </a:prstGeom>
        </p:spPr>
      </p:pic>
      <p:pic>
        <p:nvPicPr>
          <p:cNvPr id="13" name="Picture 1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B509541B-BD3D-204F-B7E5-8E234E3000F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62" y="2391470"/>
            <a:ext cx="3619500" cy="1282700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9317A52-3910-C044-96F9-77DA6D2F9AE5}"/>
              </a:ext>
            </a:extLst>
          </p:cNvPr>
          <p:cNvCxnSpPr>
            <a:cxnSpLocks/>
          </p:cNvCxnSpPr>
          <p:nvPr/>
        </p:nvCxnSpPr>
        <p:spPr>
          <a:xfrm>
            <a:off x="3843867" y="2820740"/>
            <a:ext cx="2032000" cy="57785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506FB611-2FB4-7A41-8D0C-9A5A48F50AC7}"/>
              </a:ext>
            </a:extLst>
          </p:cNvPr>
          <p:cNvCxnSpPr>
            <a:cxnSpLocks/>
          </p:cNvCxnSpPr>
          <p:nvPr/>
        </p:nvCxnSpPr>
        <p:spPr>
          <a:xfrm flipV="1">
            <a:off x="3589867" y="6751165"/>
            <a:ext cx="748016" cy="29310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216104A-05EC-884A-8D26-FDC1A6F94C89}"/>
              </a:ext>
            </a:extLst>
          </p:cNvPr>
          <p:cNvCxnSpPr>
            <a:cxnSpLocks/>
          </p:cNvCxnSpPr>
          <p:nvPr/>
        </p:nvCxnSpPr>
        <p:spPr>
          <a:xfrm flipH="1" flipV="1">
            <a:off x="8303023" y="7240588"/>
            <a:ext cx="1403896" cy="6880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6474EB8-AD85-A844-B368-AFD5CB2123E1}"/>
              </a:ext>
            </a:extLst>
          </p:cNvPr>
          <p:cNvCxnSpPr>
            <a:cxnSpLocks/>
          </p:cNvCxnSpPr>
          <p:nvPr/>
        </p:nvCxnSpPr>
        <p:spPr>
          <a:xfrm flipH="1" flipV="1">
            <a:off x="9473058" y="4933593"/>
            <a:ext cx="1407521" cy="44851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9C8045B4-5391-8144-806A-10B52C2E891F}"/>
              </a:ext>
            </a:extLst>
          </p:cNvPr>
          <p:cNvCxnSpPr>
            <a:cxnSpLocks/>
          </p:cNvCxnSpPr>
          <p:nvPr/>
        </p:nvCxnSpPr>
        <p:spPr>
          <a:xfrm flipH="1">
            <a:off x="7501467" y="3439348"/>
            <a:ext cx="2493375" cy="13711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7770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DFB0C830-9E57-7347-A8A4-8D6AE1078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945691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D7EE5-A525-7CCD-55DB-5176FF9FE7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05AEE-7469-ED8B-EF7E-226831AE03B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C5AA1D-8593-2ABC-E017-A0D04D7A3F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91" y="0"/>
            <a:ext cx="1205001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874690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CEBE1C-72F8-0236-DAFD-B66227A969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CAD2B4-DD45-F25F-D60D-DADF74BD4430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3D89C56-B263-4781-3A74-6AC958133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279" y="0"/>
            <a:ext cx="11826242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5181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8F9D6-B083-C7A6-C6A1-9593A0A63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2218BE-F575-24C4-B230-CEDEB932D9E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35072C7-9BB0-8D89-CB71-462D8AD71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59" y="11097"/>
            <a:ext cx="12295882" cy="9742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582990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6B3F6-17D3-4B02-D0CB-00B477523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9B4FCE-DC43-E77F-B575-5006F7B3F5B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3524772C-90EA-4E45-4B44-3570910070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15" y="0"/>
            <a:ext cx="12379570" cy="9737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677156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910D1-6573-8947-A826-5864F33839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4CCD1-7A31-0245-B540-59A674E81C1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744C953-17C8-D048-9025-170793BC53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4800" cy="97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33634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A86F2-2EB9-C527-CCA8-A745269D52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93FD63-6DA9-A82A-D803-DF90364E59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CC6F364A-E35A-70EC-88EB-ACF72122B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5" y="0"/>
            <a:ext cx="12658930" cy="9749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54572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30F26D-5808-859F-7980-A40254D228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9E1E0E-1E2A-082E-625A-3FB2E83B32D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FFAE8543-1CB6-8496-2D33-143E858030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920" y="15577"/>
            <a:ext cx="12340960" cy="9722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549088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C94A3C-A3E0-4FB6-9F4E-700764ED3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FE7ED3-18AE-B512-526F-404CE9998E3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9840E1F-A65A-7A78-B8C6-7A5FB5F70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493" y="0"/>
            <a:ext cx="1252981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31219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1220F-705C-C4FE-7E44-F39E9B3EE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1FB7276-163E-5689-EF49-B462CE1E51E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A5215982-153E-1576-CFC2-F7704057B2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426" y="0"/>
            <a:ext cx="1261794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99271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69F3F-A863-CA46-2474-62783D0913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2B95C6-F2C0-F847-A1D2-8D5746B8D36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C5340947-9007-C496-3F7C-20236876FC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891" y="0"/>
            <a:ext cx="12063017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2430216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Title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1" name="Body"/>
          <p:cNvSpPr txBox="1">
            <a:spLocks noGrp="1"/>
          </p:cNvSpPr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135FAE-0A02-6C4D-95F2-DBD1FD3EF5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38" y="18781"/>
            <a:ext cx="13029938" cy="97348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2634A-6BF8-20F3-E7C2-F5008A1B9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149292-C37A-3516-FB3C-7D62027BD60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4F15D9FD-9673-0458-6879-16CBBE30B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770" y="-13815"/>
            <a:ext cx="11597260" cy="9767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6216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A79A2-7437-B62E-A160-205B6BFC6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892815-8212-AE6B-CE5F-2466B3684523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1D9E8F9B-8788-D6DA-BD6A-96E64CE6B6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915" y="0"/>
            <a:ext cx="11968969" cy="968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706669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F0706-8364-124C-F9BF-6BE99AC4C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9D0DAF-2030-4D78-F015-D73D304568FA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chart&#10;&#10;Description automatically generated">
            <a:extLst>
              <a:ext uri="{FF2B5EF4-FFF2-40B4-BE49-F238E27FC236}">
                <a16:creationId xmlns:a16="http://schemas.microsoft.com/office/drawing/2014/main" id="{AC73D0F9-119A-B0FD-9D92-BE70560C7E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16" y="-645"/>
            <a:ext cx="11913767" cy="9754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8678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812B7-49D0-F637-B458-2F3566767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AE0019-4E6C-1BC4-09B4-CDC0DB329472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0E53D4D-DE73-F787-5E62-F09F8382FD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503"/>
            <a:ext cx="13004800" cy="953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574023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, application, chat or text message&#10;&#10;Description automatically generated">
            <a:extLst>
              <a:ext uri="{FF2B5EF4-FFF2-40B4-BE49-F238E27FC236}">
                <a16:creationId xmlns:a16="http://schemas.microsoft.com/office/drawing/2014/main" id="{F34C32BF-1809-3F45-9CB3-6618B99C46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29" y="0"/>
            <a:ext cx="12268341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206884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07061A-3B68-2CFD-289F-36F0E2B76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1782A6-DBD0-33D0-169C-CB83E39A940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8963F33-A4D2-3724-FFFB-C7FD9B3B0A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240"/>
            <a:ext cx="13004800" cy="9507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6655793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1311FE-8197-9B0E-80BF-6ACEC8324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245D09-4F36-7FD2-532B-E2537715B605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695E124-49DB-25C4-0B6C-CF7915F018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5" y="0"/>
            <a:ext cx="1203737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07622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401DAB-7D05-E91A-AE51-16911D7FA4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33A44-192D-6B17-AE10-33924DDA37B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D3D1A3E-55E3-893C-D776-CC36E45A5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59" y="-1"/>
            <a:ext cx="12488481" cy="9753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22597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6D80E-1B02-A2EE-54FA-87DF46C37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E6F608-1E03-450E-2BB9-69795E819F48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0ED0676-137D-DA0D-7388-EF507C90E8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03" y="0"/>
            <a:ext cx="11840192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2038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04DB8A-AA2F-66DD-7CE5-879AC2F6B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9340143-1BE4-30DB-BB21-04A18329A9B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6EE31A9-4EC4-ABD7-11F1-CF7A922491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423" y="0"/>
            <a:ext cx="11939953" cy="9753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243670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D2353-5C12-63D7-1A16-DFC4F1EBE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53712E-7F17-39D7-5623-97E2250D030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8D0EE6-DC1E-4519-DBC6-02A40ECBF1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123" y="0"/>
            <a:ext cx="12168553" cy="9734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702891"/>
      </p:ext>
    </p:extLst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5E973-246F-FB43-CA57-DCE02CDA7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1680AC-2BAE-6456-06AD-A3A283D1B9C7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8E4E534-9129-5F28-D352-55E8967649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463"/>
            <a:ext cx="13004800" cy="9578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578965"/>
      </p:ext>
    </p:extLst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857ED5-76CC-C996-EA7F-C90ADBA79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247EFE-F04A-AE99-EAC9-816F7B8F5926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4FFDF534-76A9-DBE7-A215-0B7784FD29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405" y="55322"/>
            <a:ext cx="12371989" cy="969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024122"/>
      </p:ext>
    </p:extLst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F6FE-F32A-C47A-F6EE-DC3E2CA145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4F5BF4-E089-A146-7B85-977B13E32E5D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578C006-ECEE-2B94-2E4C-C94F35965C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368" y="0"/>
            <a:ext cx="1270406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04462"/>
      </p:ext>
    </p:extLst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B85955-9A18-DB0B-BF13-3D67F2E2F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1B6D14-ECF1-4611-4ABF-B8D37428A09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5F44FEC6-0FBF-0D25-FAE7-32ED496261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" y="4578"/>
            <a:ext cx="12272009" cy="974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55202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9087835D-6111-12E2-7A9A-8EA819B2A9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90" y="0"/>
            <a:ext cx="12345220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76329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2BDF9B-2A1F-A21B-E2A2-043659FD55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D8B56D-3165-7F8B-C1CE-F49B5CA8872C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9987FD5-842E-019C-6E9E-A943A77D53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184" y="24300"/>
            <a:ext cx="12512431" cy="97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519097"/>
      </p:ext>
    </p:extLst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9D841-C389-F5B8-F1AB-6DF186B7A0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BA90E-723D-068D-74AF-ECE452F39F51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293F0E2-5291-1AB7-783D-DC2C1B91B2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517" y="0"/>
            <a:ext cx="12471766" cy="9730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301031"/>
      </p:ext>
    </p:extLst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52CE92-CEF8-5B02-6DEA-6C2ACCF14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67A4-CD17-F41F-DDEA-37893EEE6AD4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8B984FA6-20AB-F110-34B2-578DF5F02B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69" y="31795"/>
            <a:ext cx="12064062" cy="969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24639"/>
      </p:ext>
    </p:extLst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35" name="Body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3" name="Picture 2" descr="A picture containing calendar&#10;&#10;Description automatically generated">
            <a:extLst>
              <a:ext uri="{FF2B5EF4-FFF2-40B4-BE49-F238E27FC236}">
                <a16:creationId xmlns:a16="http://schemas.microsoft.com/office/drawing/2014/main" id="{CEA377B2-B1E1-3B45-801F-24B1C756DE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232106" cy="989427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65460CD9-EC46-FC40-1A61-0F53D88511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48" y="0"/>
            <a:ext cx="11966304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79887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different, screenshot, vegetable&#10;&#10;Description automatically generated">
            <a:extLst>
              <a:ext uri="{FF2B5EF4-FFF2-40B4-BE49-F238E27FC236}">
                <a16:creationId xmlns:a16="http://schemas.microsoft.com/office/drawing/2014/main" id="{BF82EFF1-E2DF-BFA4-C903-1D2E9D53F7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39" y="0"/>
            <a:ext cx="11517922" cy="9686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923510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A89FE45C-0E78-49A0-43CD-C4BFDF667E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861" y="0"/>
            <a:ext cx="1191907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016025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EBFB6CE-794C-CFA3-3E35-30B73238FE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575" y="23698"/>
            <a:ext cx="11831650" cy="970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75865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8CF4487E-7009-D68F-AD0D-D5C863E223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71" y="0"/>
            <a:ext cx="11843658" cy="975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29029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434343"/>
      </a:dk2>
      <a:lt2>
        <a:srgbClr val="A9A9A9"/>
      </a:lt2>
      <a:accent1>
        <a:srgbClr val="0076BA"/>
      </a:accent1>
      <a:accent2>
        <a:srgbClr val="00A89D"/>
      </a:accent2>
      <a:accent3>
        <a:srgbClr val="1DB100"/>
      </a:accent3>
      <a:accent4>
        <a:srgbClr val="F8BA00"/>
      </a:accent4>
      <a:accent5>
        <a:srgbClr val="EE220C"/>
      </a:accent5>
      <a:accent6>
        <a:srgbClr val="CB297B"/>
      </a:accent6>
      <a:hlink>
        <a:srgbClr val="0000FF"/>
      </a:hlink>
      <a:folHlink>
        <a:srgbClr val="FF00FF"/>
      </a:folHlink>
    </a:clrScheme>
    <a:fontScheme name="Black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>
            <a:lumOff val="13529"/>
          </a:schemeClr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1132</TotalTime>
  <Words>0</Words>
  <Application>Microsoft Macintosh PowerPoint</Application>
  <PresentationFormat>Custom</PresentationFormat>
  <Paragraphs>0</Paragraphs>
  <Slides>43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Helvetica Neue</vt:lpstr>
      <vt:lpstr>Helvetica Neue Light</vt:lpstr>
      <vt:lpstr>Helvetica Neue Medium</vt:lpstr>
      <vt:lpstr>Helvetica Neue Thin</vt:lpstr>
      <vt:lpstr>Black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Sheppard</dc:creator>
  <cp:lastModifiedBy>Rachel Sheppard</cp:lastModifiedBy>
  <cp:revision>18</cp:revision>
  <dcterms:created xsi:type="dcterms:W3CDTF">2021-05-14T10:45:01Z</dcterms:created>
  <dcterms:modified xsi:type="dcterms:W3CDTF">2022-08-05T13:31:15Z</dcterms:modified>
</cp:coreProperties>
</file>