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9"/>
  </p:notesMasterIdLst>
  <p:sldIdLst>
    <p:sldId id="256" r:id="rId2"/>
    <p:sldId id="418" r:id="rId3"/>
    <p:sldId id="282" r:id="rId4"/>
    <p:sldId id="468" r:id="rId5"/>
    <p:sldId id="512" r:id="rId6"/>
    <p:sldId id="493" r:id="rId7"/>
    <p:sldId id="511" r:id="rId8"/>
    <p:sldId id="515" r:id="rId9"/>
    <p:sldId id="516" r:id="rId10"/>
    <p:sldId id="517" r:id="rId11"/>
    <p:sldId id="518" r:id="rId12"/>
    <p:sldId id="521" r:id="rId13"/>
    <p:sldId id="519" r:id="rId14"/>
    <p:sldId id="522" r:id="rId15"/>
    <p:sldId id="475" r:id="rId16"/>
    <p:sldId id="281" r:id="rId17"/>
    <p:sldId id="419" r:id="rId18"/>
    <p:sldId id="420" r:id="rId19"/>
    <p:sldId id="465" r:id="rId20"/>
    <p:sldId id="466" r:id="rId21"/>
    <p:sldId id="467" r:id="rId22"/>
    <p:sldId id="421" r:id="rId23"/>
    <p:sldId id="257" r:id="rId24"/>
    <p:sldId id="258" r:id="rId25"/>
    <p:sldId id="259" r:id="rId26"/>
    <p:sldId id="260" r:id="rId27"/>
    <p:sldId id="261" r:id="rId28"/>
    <p:sldId id="262" r:id="rId29"/>
    <p:sldId id="423" r:id="rId30"/>
    <p:sldId id="424" r:id="rId31"/>
    <p:sldId id="425" r:id="rId32"/>
    <p:sldId id="476" r:id="rId33"/>
    <p:sldId id="309" r:id="rId34"/>
    <p:sldId id="469" r:id="rId35"/>
    <p:sldId id="470" r:id="rId36"/>
    <p:sldId id="471" r:id="rId37"/>
    <p:sldId id="472" r:id="rId38"/>
    <p:sldId id="263" r:id="rId39"/>
    <p:sldId id="270" r:id="rId40"/>
    <p:sldId id="266" r:id="rId41"/>
    <p:sldId id="473" r:id="rId42"/>
    <p:sldId id="273" r:id="rId43"/>
    <p:sldId id="274" r:id="rId44"/>
    <p:sldId id="474" r:id="rId45"/>
    <p:sldId id="477" r:id="rId46"/>
    <p:sldId id="375" r:id="rId47"/>
    <p:sldId id="445" r:id="rId48"/>
    <p:sldId id="446" r:id="rId49"/>
    <p:sldId id="447" r:id="rId50"/>
    <p:sldId id="481" r:id="rId51"/>
    <p:sldId id="478" r:id="rId52"/>
    <p:sldId id="452" r:id="rId53"/>
    <p:sldId id="453" r:id="rId54"/>
    <p:sldId id="454" r:id="rId55"/>
    <p:sldId id="455" r:id="rId56"/>
    <p:sldId id="479" r:id="rId57"/>
    <p:sldId id="459" r:id="rId58"/>
    <p:sldId id="457" r:id="rId59"/>
    <p:sldId id="482" r:id="rId60"/>
    <p:sldId id="483" r:id="rId61"/>
    <p:sldId id="480" r:id="rId62"/>
    <p:sldId id="460" r:id="rId63"/>
    <p:sldId id="461" r:id="rId64"/>
    <p:sldId id="484" r:id="rId65"/>
    <p:sldId id="485" r:id="rId66"/>
    <p:sldId id="486" r:id="rId67"/>
    <p:sldId id="487" r:id="rId68"/>
    <p:sldId id="488" r:id="rId69"/>
    <p:sldId id="489" r:id="rId70"/>
    <p:sldId id="490" r:id="rId71"/>
    <p:sldId id="491" r:id="rId72"/>
    <p:sldId id="492" r:id="rId73"/>
    <p:sldId id="495" r:id="rId74"/>
    <p:sldId id="496" r:id="rId75"/>
    <p:sldId id="497" r:id="rId76"/>
    <p:sldId id="499" r:id="rId77"/>
    <p:sldId id="498" r:id="rId78"/>
    <p:sldId id="504" r:id="rId79"/>
    <p:sldId id="503" r:id="rId80"/>
    <p:sldId id="502" r:id="rId81"/>
    <p:sldId id="500" r:id="rId82"/>
    <p:sldId id="505" r:id="rId83"/>
    <p:sldId id="501" r:id="rId84"/>
    <p:sldId id="506" r:id="rId85"/>
    <p:sldId id="507" r:id="rId86"/>
    <p:sldId id="508" r:id="rId87"/>
    <p:sldId id="509" r:id="rId88"/>
    <p:sldId id="510" r:id="rId89"/>
    <p:sldId id="441" r:id="rId90"/>
    <p:sldId id="426" r:id="rId91"/>
    <p:sldId id="443" r:id="rId92"/>
    <p:sldId id="427" r:id="rId93"/>
    <p:sldId id="428" r:id="rId94"/>
    <p:sldId id="429" r:id="rId95"/>
    <p:sldId id="431" r:id="rId96"/>
    <p:sldId id="432" r:id="rId97"/>
    <p:sldId id="435" r:id="rId98"/>
    <p:sldId id="430" r:id="rId99"/>
    <p:sldId id="433" r:id="rId100"/>
    <p:sldId id="442" r:id="rId101"/>
    <p:sldId id="437" r:id="rId102"/>
    <p:sldId id="436" r:id="rId103"/>
    <p:sldId id="438" r:id="rId104"/>
    <p:sldId id="440" r:id="rId105"/>
    <p:sldId id="444" r:id="rId106"/>
    <p:sldId id="439" r:id="rId107"/>
    <p:sldId id="271" r:id="rId10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54"/>
  </p:normalViewPr>
  <p:slideViewPr>
    <p:cSldViewPr snapToGrid="0" snapToObjects="1">
      <p:cViewPr varScale="1">
        <p:scale>
          <a:sx n="73" d="100"/>
          <a:sy n="73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ED61D8-3C9A-D065-2D09-071D763C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36C1F4-0914-F7BD-40D9-E86A08A5E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855AC-B317-BEF9-C8E5-9DEF355D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5C3EF-317A-6440-A8AE-A9E59DD121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56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1" r:id="rId9"/>
    <p:sldLayoutId id="2147483662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D8FFE9-212F-0B19-E364-066CCBD7F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004800" cy="9753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712775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C9A581-2D26-FA4C-9568-49E9A9F6F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54"/>
            <a:ext cx="13004800" cy="920089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415C2-4124-0541-B491-E207F6EDB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6" y="7448210"/>
            <a:ext cx="9052626" cy="548195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8BE7334-2955-E54B-AA7B-BFDA82B37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5" y="4902956"/>
            <a:ext cx="3536952" cy="484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02B8A1-840B-684F-9B80-0A0BD44A8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5" y="6641869"/>
            <a:ext cx="8655711" cy="548195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ECECD7EC-F42E-6D47-A69D-37D27D357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5" y="5789986"/>
            <a:ext cx="3807885" cy="51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B22D26-5AA4-3044-BFC0-07107C64D0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5" y="3521514"/>
            <a:ext cx="9629155" cy="1152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1013AD-7649-FA49-96D6-CA2319A49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6" y="2527654"/>
            <a:ext cx="5450418" cy="585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247E77-1CDD-6D45-A09E-6460035174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1406" y="2336800"/>
            <a:ext cx="701944" cy="7689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26E905-855A-1045-A534-1FEAD22724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9836" y="3521514"/>
            <a:ext cx="783514" cy="7689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3C11CE-BDD9-D14D-930D-070F4AEDD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1406" y="4618947"/>
            <a:ext cx="701944" cy="7689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462EAD-68BE-A345-B303-FCF4952762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9836" y="5663205"/>
            <a:ext cx="783514" cy="7689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7FDDBF-5B5E-0D4C-B8FD-B387469DFC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9836" y="6525967"/>
            <a:ext cx="783514" cy="7689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9E0AD2-405A-1C4B-B6F1-3B2884BDD5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0621" y="7448210"/>
            <a:ext cx="701944" cy="7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25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water, sky, nature&#10;&#10;Description automatically generated">
            <a:extLst>
              <a:ext uri="{FF2B5EF4-FFF2-40B4-BE49-F238E27FC236}">
                <a16:creationId xmlns:a16="http://schemas.microsoft.com/office/drawing/2014/main" id="{F7CE4241-BB1F-AB4F-B39F-158BF0454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350425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B26E9E1-2E06-1E4B-B570-13C4CAEB6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1" r="-1" b="27614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473593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heep in a field&#10;&#10;Description automatically generated with medium confidence">
            <a:extLst>
              <a:ext uri="{FF2B5EF4-FFF2-40B4-BE49-F238E27FC236}">
                <a16:creationId xmlns:a16="http://schemas.microsoft.com/office/drawing/2014/main" id="{442F1343-1B42-4941-870F-A4CF74CA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32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342718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beach&#10;&#10;Description automatically generated with medium confidence">
            <a:extLst>
              <a:ext uri="{FF2B5EF4-FFF2-40B4-BE49-F238E27FC236}">
                <a16:creationId xmlns:a16="http://schemas.microsoft.com/office/drawing/2014/main" id="{D4D2E64F-5497-2745-95C1-89C7FF5C3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7330616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helf, room, living&#10;&#10;Description automatically generated">
            <a:extLst>
              <a:ext uri="{FF2B5EF4-FFF2-40B4-BE49-F238E27FC236}">
                <a16:creationId xmlns:a16="http://schemas.microsoft.com/office/drawing/2014/main" id="{B1097331-2924-2C48-9B96-5AD2F0CB5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r="20396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05811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reen leaf&#10;&#10;Description automatically generated with medium confidence">
            <a:extLst>
              <a:ext uri="{FF2B5EF4-FFF2-40B4-BE49-F238E27FC236}">
                <a16:creationId xmlns:a16="http://schemas.microsoft.com/office/drawing/2014/main" id="{EEF4DA3A-5F10-B949-AF84-19D11D1C63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 b="969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1437308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A377B2-B1E1-3B45-801F-24B1C75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32106" cy="98942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DDF16D6-58A5-A3E5-6F38-7B8387747F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56898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F83FC9EC-5FCF-D7E6-197D-ED963F1B8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" y="0"/>
            <a:ext cx="12961598" cy="975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4522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1539A6-9F37-F9A5-837B-2C1B89DF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"/>
            <a:ext cx="13004800" cy="972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63267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C9F541D-D2A3-A335-85AA-3C630032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9" y="96838"/>
            <a:ext cx="12704223" cy="955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9455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728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unnel chart&#10;&#10;Description automatically generated">
            <a:extLst>
              <a:ext uri="{FF2B5EF4-FFF2-40B4-BE49-F238E27FC236}">
                <a16:creationId xmlns:a16="http://schemas.microsoft.com/office/drawing/2014/main" id="{7B0B173B-E9ED-6743-8816-BC26BF932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5" y="0"/>
            <a:ext cx="1304377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5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0F2E726-1F3C-70E3-A3CE-6A15E1604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4" y="96838"/>
            <a:ext cx="11729973" cy="955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977703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C86928-830A-6F04-D890-8B53C4BF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181889"/>
            <a:ext cx="11685494" cy="9389821"/>
          </a:xfrm>
          <a:prstGeom prst="rect">
            <a:avLst/>
          </a:prstGeom>
        </p:spPr>
      </p:pic>
      <p:pic>
        <p:nvPicPr>
          <p:cNvPr id="5" name="Picture 4" descr="A picture containing snow, outdoor, ice&#10;&#10;Description automatically generated">
            <a:extLst>
              <a:ext uri="{FF2B5EF4-FFF2-40B4-BE49-F238E27FC236}">
                <a16:creationId xmlns:a16="http://schemas.microsoft.com/office/drawing/2014/main" id="{657F8447-FD92-D373-DFBC-781ADF3BE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53" y="3048760"/>
            <a:ext cx="5588077" cy="3725705"/>
          </a:xfrm>
          <a:prstGeom prst="rect">
            <a:avLst/>
          </a:prstGeom>
        </p:spPr>
      </p:pic>
      <p:pic>
        <p:nvPicPr>
          <p:cNvPr id="7" name="Picture 6" descr="A drop of water on a surface&#10;&#10;Description automatically generated with medium confidence">
            <a:extLst>
              <a:ext uri="{FF2B5EF4-FFF2-40B4-BE49-F238E27FC236}">
                <a16:creationId xmlns:a16="http://schemas.microsoft.com/office/drawing/2014/main" id="{9CE873DF-A6AA-B05E-B024-4B6FE1CDE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3" y="3048760"/>
            <a:ext cx="5625123" cy="372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84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C86928-830A-6F04-D890-8B53C4BF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7" y="167566"/>
            <a:ext cx="11721145" cy="9418468"/>
          </a:xfrm>
          <a:prstGeom prst="rect">
            <a:avLst/>
          </a:prstGeom>
        </p:spPr>
      </p:pic>
      <p:pic>
        <p:nvPicPr>
          <p:cNvPr id="4" name="Picture 3" descr="A green caterpillar on a branch&#10;&#10;Description automatically generated with medium confidence">
            <a:extLst>
              <a:ext uri="{FF2B5EF4-FFF2-40B4-BE49-F238E27FC236}">
                <a16:creationId xmlns:a16="http://schemas.microsoft.com/office/drawing/2014/main" id="{422FFD4F-2109-2726-B654-16A0A3FCF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7" y="2951380"/>
            <a:ext cx="6022576" cy="4015051"/>
          </a:xfrm>
          <a:prstGeom prst="rect">
            <a:avLst/>
          </a:prstGeom>
        </p:spPr>
      </p:pic>
      <p:pic>
        <p:nvPicPr>
          <p:cNvPr id="6" name="Picture 5" descr="A butterfly on a flower&#10;&#10;Description automatically generated">
            <a:extLst>
              <a:ext uri="{FF2B5EF4-FFF2-40B4-BE49-F238E27FC236}">
                <a16:creationId xmlns:a16="http://schemas.microsoft.com/office/drawing/2014/main" id="{D01A8E5E-CB40-91F9-9002-DCC5E19E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63" y="2965184"/>
            <a:ext cx="5053109" cy="40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887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63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C86928-830A-6F04-D890-8B53C4BF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3" y="130864"/>
            <a:ext cx="11812494" cy="9491871"/>
          </a:xfrm>
          <a:prstGeom prst="rect">
            <a:avLst/>
          </a:prstGeom>
        </p:spPr>
      </p:pic>
      <p:pic>
        <p:nvPicPr>
          <p:cNvPr id="4" name="Picture 3" descr="A person sleeping on a bed&#10;&#10;Description automatically generated with medium confidence">
            <a:extLst>
              <a:ext uri="{FF2B5EF4-FFF2-40B4-BE49-F238E27FC236}">
                <a16:creationId xmlns:a16="http://schemas.microsoft.com/office/drawing/2014/main" id="{67E55A15-230C-2FAB-F569-62544C870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2" y="2947905"/>
            <a:ext cx="5802116" cy="3862355"/>
          </a:xfrm>
          <a:prstGeom prst="rect">
            <a:avLst/>
          </a:prstGeom>
        </p:spPr>
      </p:pic>
      <p:pic>
        <p:nvPicPr>
          <p:cNvPr id="6" name="Picture 5" descr="A picture containing person, indoor, underwear, blur&#10;&#10;Description automatically generated">
            <a:extLst>
              <a:ext uri="{FF2B5EF4-FFF2-40B4-BE49-F238E27FC236}">
                <a16:creationId xmlns:a16="http://schemas.microsoft.com/office/drawing/2014/main" id="{71678093-E7E8-4448-7EBA-A2F7C5A37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33" y="2947905"/>
            <a:ext cx="5802116" cy="3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5848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C86928-830A-6F04-D890-8B53C4BF0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" y="102050"/>
            <a:ext cx="11884212" cy="9549500"/>
          </a:xfrm>
          <a:prstGeom prst="rect">
            <a:avLst/>
          </a:prstGeom>
        </p:spPr>
      </p:pic>
      <p:pic>
        <p:nvPicPr>
          <p:cNvPr id="4" name="Picture 3" descr="A small white puppy&#10;&#10;Description automatically generated with low confidence">
            <a:extLst>
              <a:ext uri="{FF2B5EF4-FFF2-40B4-BE49-F238E27FC236}">
                <a16:creationId xmlns:a16="http://schemas.microsoft.com/office/drawing/2014/main" id="{B273621E-1E98-FF68-EC54-F60B27B35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" y="2814919"/>
            <a:ext cx="5498352" cy="4123764"/>
          </a:xfrm>
          <a:prstGeom prst="rect">
            <a:avLst/>
          </a:prstGeom>
        </p:spPr>
      </p:pic>
      <p:pic>
        <p:nvPicPr>
          <p:cNvPr id="6" name="Picture 5" descr="A picture containing dog, sitting, mammal, looking&#10;&#10;Description automatically generated">
            <a:extLst>
              <a:ext uri="{FF2B5EF4-FFF2-40B4-BE49-F238E27FC236}">
                <a16:creationId xmlns:a16="http://schemas.microsoft.com/office/drawing/2014/main" id="{9D3CDB12-6BFB-89A4-B12A-E4AD24009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81" y="2814919"/>
            <a:ext cx="6185647" cy="41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662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DB5FA1-8604-2641-BE1A-7D18BF4F8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" y="102050"/>
            <a:ext cx="11884212" cy="9549500"/>
          </a:xfrm>
          <a:prstGeom prst="rect">
            <a:avLst/>
          </a:prstGeom>
        </p:spPr>
      </p:pic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D3A7CA0-D870-39C1-905A-9BF465ED4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4" y="3111561"/>
            <a:ext cx="5295176" cy="3530477"/>
          </a:xfrm>
          <a:prstGeom prst="rect">
            <a:avLst/>
          </a:prstGeom>
        </p:spPr>
      </p:pic>
      <p:pic>
        <p:nvPicPr>
          <p:cNvPr id="6" name="Picture 5" descr="A picture containing food, nut, fruit, bread&#10;&#10;Description automatically generated">
            <a:extLst>
              <a:ext uri="{FF2B5EF4-FFF2-40B4-BE49-F238E27FC236}">
                <a16:creationId xmlns:a16="http://schemas.microsoft.com/office/drawing/2014/main" id="{D7AF8EB4-F0FE-2596-4F7F-53B0407E2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111561"/>
            <a:ext cx="6119943" cy="34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565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35F0AAC-6E2D-3818-8234-DE2FB5E1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68462C0-6E3E-BDEF-65C8-AFDAAA7B6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441FBF2-3B8F-D441-33EB-F98B10C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96D27D41-0B9B-4B54-F521-1CA043C0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BDC2A7B-C392-74CD-9EBE-961F9071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F5C13E9-AB95-A446-FE61-1F26FD18F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5CD1596-1479-C88F-5596-566694A08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0" y="96838"/>
            <a:ext cx="11552781" cy="955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393676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el chart&#10;&#10;Description automatically generated">
            <a:extLst>
              <a:ext uri="{FF2B5EF4-FFF2-40B4-BE49-F238E27FC236}">
                <a16:creationId xmlns:a16="http://schemas.microsoft.com/office/drawing/2014/main" id="{2FA31B50-4FAB-BB49-9D75-A0C940FAD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509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, businesscard, envelope&#10;&#10;Description automatically generated">
            <a:extLst>
              <a:ext uri="{FF2B5EF4-FFF2-40B4-BE49-F238E27FC236}">
                <a16:creationId xmlns:a16="http://schemas.microsoft.com/office/drawing/2014/main" id="{45685273-E1EE-59B1-F613-11B91D237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1" y="0"/>
            <a:ext cx="11341398" cy="9753600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96E0347-60DD-B0CA-B788-4DF42B5E6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11" y="3059723"/>
            <a:ext cx="3235337" cy="1389184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36E11062-2DBE-16DA-8325-B3A1145D5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91" y="6450623"/>
            <a:ext cx="3395783" cy="138918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678165D-4336-790C-E0C3-D4359C114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07" y="6450623"/>
            <a:ext cx="2935654" cy="1532347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077912C-F836-FD9E-A340-44F0C267E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58" y="2894767"/>
            <a:ext cx="2935654" cy="14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92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ationary, businesscard, envelope&#10;&#10;Description automatically generated">
            <a:extLst>
              <a:ext uri="{FF2B5EF4-FFF2-40B4-BE49-F238E27FC236}">
                <a16:creationId xmlns:a16="http://schemas.microsoft.com/office/drawing/2014/main" id="{13CE9B1C-3EB6-CE49-26EE-1ED7A6514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2" y="0"/>
            <a:ext cx="11716036" cy="9753600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AEB2E62-C4E7-020D-2708-A9257531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762250"/>
            <a:ext cx="3187156" cy="146681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0605981-6229-6204-F81F-91CF7BC72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54" y="6295293"/>
            <a:ext cx="2919160" cy="167050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7F132AD-8C4A-426A-A587-8532BAD7F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09" y="2233246"/>
            <a:ext cx="2976498" cy="236804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47D22B-7E72-43D5-142F-591FD6EF6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59" y="6183904"/>
            <a:ext cx="2777729" cy="15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5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0806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35FAE-0A02-6C4D-95F2-DBD1FD3E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8" y="18781"/>
            <a:ext cx="13029938" cy="97348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983352-B6CB-3E98-BCDD-B0488CA7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6" y="96838"/>
            <a:ext cx="11587788" cy="9559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370389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35F0AAC-6E2D-3818-8234-DE2FB5E1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68462C0-6E3E-BDEF-65C8-AFDAAA7B6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13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BDC2A7B-C392-74CD-9EBE-961F9071E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855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C068B69-D18B-CC01-E473-AD473C235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2650135-BBCA-66C3-F465-071B0050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1C5C43-7481-2C1E-77AF-ED4DB39A1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8" y="0"/>
            <a:ext cx="11721044" cy="968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7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B81AD02-A961-59B8-9209-06764632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FDD708E6-C5D7-D829-E5E5-2426207F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28408E7E-DC05-2744-873E-022E6B91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4C35B8F0-1670-C92B-67B9-BF09637F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xcel&#10;&#10;Description automatically generated">
            <a:extLst>
              <a:ext uri="{FF2B5EF4-FFF2-40B4-BE49-F238E27FC236}">
                <a16:creationId xmlns:a16="http://schemas.microsoft.com/office/drawing/2014/main" id="{579A3091-4E01-8807-563A-89FE0254E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3" y="591882"/>
            <a:ext cx="9391602" cy="8569835"/>
          </a:xfrm>
          <a:prstGeom prst="rect">
            <a:avLst/>
          </a:prstGeom>
          <a:noFill/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00B75BAA-4FD7-4A43-0329-AD722C075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094" y="1988209"/>
            <a:ext cx="3504192" cy="57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1210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907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5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65470F17-D787-BA42-8BBE-AA21E2EE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42" y="0"/>
            <a:ext cx="13032684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F44E969-5B0C-6BB5-B3A7-DE127DE43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0" y="41616"/>
            <a:ext cx="11760300" cy="96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532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61BFF-2DD4-6549-B1A4-50DA1776B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F5D7966-22DB-8F4B-87A0-36F9B386D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6224" r="15057" b="5220"/>
          <a:stretch/>
        </p:blipFill>
        <p:spPr>
          <a:xfrm>
            <a:off x="0" y="-118533"/>
            <a:ext cx="13114608" cy="990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0240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5303-4C7A-174F-93CA-D370E55D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698AB2D-50C0-348B-E0FE-CEEF4F768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79" y="0"/>
            <a:ext cx="1311755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33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498EB0-D584-B543-F1CD-4A80B0723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8"/>
            <a:ext cx="13004800" cy="9718452"/>
          </a:xfrm>
          <a:prstGeom prst="rect">
            <a:avLst/>
          </a:prstGeom>
        </p:spPr>
      </p:pic>
      <p:pic>
        <p:nvPicPr>
          <p:cNvPr id="13" name="Picture 1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9599917B-0D6A-275C-5EC8-A4BA75D3E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31" y="7056075"/>
            <a:ext cx="5468796" cy="1685185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58CA65F6-8DD5-B918-32CF-D7CDE558B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04" y="6269590"/>
            <a:ext cx="1905310" cy="247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7583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&#10;&#10;Description automatically generated">
            <a:extLst>
              <a:ext uri="{FF2B5EF4-FFF2-40B4-BE49-F238E27FC236}">
                <a16:creationId xmlns:a16="http://schemas.microsoft.com/office/drawing/2014/main" id="{8DD23E6E-31B7-DC88-7EB5-C73049D2B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" y="178278"/>
            <a:ext cx="12906660" cy="95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2655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EE00-EAF7-7E4A-9002-5E20D0C1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CE5DD-C9D2-C345-BDE7-C52943B128E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unnel chart&#10;&#10;Description automatically generated with low confidence">
            <a:extLst>
              <a:ext uri="{FF2B5EF4-FFF2-40B4-BE49-F238E27FC236}">
                <a16:creationId xmlns:a16="http://schemas.microsoft.com/office/drawing/2014/main" id="{83831DB7-B082-7948-A3FD-62CB43C7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5375" r="12578" b="5375"/>
          <a:stretch/>
        </p:blipFill>
        <p:spPr>
          <a:xfrm>
            <a:off x="-100533" y="0"/>
            <a:ext cx="1315506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335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E5472-5537-5A4E-8A9B-6640BF4D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6AEEF-751C-2B4A-BEBE-F067720D27D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C8C5A9-3510-BFEC-B7C4-B0D916182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9" y="4074"/>
            <a:ext cx="11593901" cy="975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1624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0564-7E39-6840-80AF-508566FC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EB934-BC56-AB48-941F-36A09334AC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D5D756B-67DD-08F8-0080-7A22FF2AB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" y="-30628"/>
            <a:ext cx="12924140" cy="98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25960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9E5BE-B1B4-744A-BDC7-F7F70EC9B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7414A-46BF-4349-95C9-A0F179A7BD4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EF75FFD-F148-FC4E-A8AB-DE6462AACD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5000" r="14687" b="5375"/>
          <a:stretch/>
        </p:blipFill>
        <p:spPr>
          <a:xfrm>
            <a:off x="-187153" y="-19792"/>
            <a:ext cx="13379105" cy="99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4942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417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3B7D-B495-1541-A702-A48D6359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83966E0-81FD-D74B-BC85-931BCD7B0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t="6875" r="12578" b="5750"/>
          <a:stretch/>
        </p:blipFill>
        <p:spPr>
          <a:xfrm>
            <a:off x="-142720" y="0"/>
            <a:ext cx="1339550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56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64E5-E245-BF45-99C2-67555F4E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28E3-7A70-1F4B-9966-46D689C68E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694577-D194-0C2A-0AD0-F2B35C15A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7" y="42414"/>
            <a:ext cx="11717926" cy="97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44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8280F3-232A-FC1A-2B75-EC1A5B3B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90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timeline&#10;&#10;Description automatically generated">
            <a:extLst>
              <a:ext uri="{FF2B5EF4-FFF2-40B4-BE49-F238E27FC236}">
                <a16:creationId xmlns:a16="http://schemas.microsoft.com/office/drawing/2014/main" id="{8B614CDC-2933-D810-F5B9-87F1F53DA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975562" cy="977562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3E95620-56FF-6031-5F43-DEF869810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16" y="5635918"/>
            <a:ext cx="5494215" cy="38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124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3EAEC8-580A-5E98-D566-30CD5BF5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" y="0"/>
            <a:ext cx="1299888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8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067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64E5-E245-BF45-99C2-67555F4E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28E3-7A70-1F4B-9966-46D689C68E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598F3190-FF8E-044F-816C-A6E23B0406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t="5375" r="12344" b="5000"/>
          <a:stretch/>
        </p:blipFill>
        <p:spPr>
          <a:xfrm>
            <a:off x="-22063" y="0"/>
            <a:ext cx="1310002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4432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E64E5-E245-BF45-99C2-67555F4E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C28E3-7A70-1F4B-9966-46D689C68ED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6CCE046-6217-C9BA-4AD9-F3AB93C0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1" y="0"/>
            <a:ext cx="1240383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024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5AF6C71-1CDF-DF90-EF77-503E6897A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2" y="0"/>
            <a:ext cx="12715016" cy="979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421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5B9845A-2B79-C2DA-F17E-C0B082801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31"/>
            <a:ext cx="13004800" cy="92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21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D9813A80-EA53-0FFA-5A1B-BB01D48D1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54"/>
            <a:ext cx="13004800" cy="95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87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0D12327-00B6-7CAD-B013-9CF4894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23"/>
            <a:ext cx="13004800" cy="92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75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occer, vector graphics&#10;&#10;Description automatically generated">
            <a:extLst>
              <a:ext uri="{FF2B5EF4-FFF2-40B4-BE49-F238E27FC236}">
                <a16:creationId xmlns:a16="http://schemas.microsoft.com/office/drawing/2014/main" id="{97FAB113-6D1D-7361-C5A6-47F512655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48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175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51B3328-05B1-CDD3-86FF-6C0A33C8E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54"/>
            <a:ext cx="13004800" cy="95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1E4F26-96D6-1E6F-171A-B79CECBFA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31304" cy="9733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B2C162-0E7F-765D-584A-03683BC6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77" y="6874393"/>
            <a:ext cx="3391055" cy="20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87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1A05599-A05A-5ABB-0520-37DA9253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45"/>
            <a:ext cx="13078272" cy="969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9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90753E-347C-E2B0-60CD-B60FC8F8B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50720" cy="97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733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usic program&#10;&#10;Description automatically generated with low confidence">
            <a:extLst>
              <a:ext uri="{FF2B5EF4-FFF2-40B4-BE49-F238E27FC236}">
                <a16:creationId xmlns:a16="http://schemas.microsoft.com/office/drawing/2014/main" id="{35797D21-71D1-5646-02CC-A62AA52E6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"/>
            <a:ext cx="12983533" cy="97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646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63464A8-2594-4732-CD84-FA955CAFF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1466850"/>
            <a:ext cx="93599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359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logo&#10;&#10;Description automatically generated">
            <a:extLst>
              <a:ext uri="{FF2B5EF4-FFF2-40B4-BE49-F238E27FC236}">
                <a16:creationId xmlns:a16="http://schemas.microsoft.com/office/drawing/2014/main" id="{E80642B8-D482-C757-514E-4F15764FE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524000"/>
            <a:ext cx="8661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063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BD3E820-5162-57AF-D063-C8044723C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5" y="87923"/>
            <a:ext cx="13008865" cy="957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83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4E4748F-56BD-C7AA-0FE9-D5C4C0551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969668" cy="97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951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901523F-B2E2-00A6-7F8D-002BEF09B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982660" cy="977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6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1F71DD7-D6D9-3079-DEAE-F37CC922C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9" y="0"/>
            <a:ext cx="12206641" cy="968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908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DD05CD95-4362-908B-8588-F549040A8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1" y="36111"/>
            <a:ext cx="12252138" cy="968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8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06DFDB-FD3B-A1A2-E684-958DBF845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" y="-6599"/>
            <a:ext cx="12996013" cy="976019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82AFBC-2F2A-F18A-4A92-08787F7C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33" y="4514726"/>
            <a:ext cx="2118507" cy="246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56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AB48060-89A7-F59F-657A-54061948D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6" y="28233"/>
            <a:ext cx="12373468" cy="96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034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0C35BF5-DD54-F68B-1BC4-A432B98E9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0"/>
            <a:ext cx="12517926" cy="97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283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B74372-0859-EF1B-ECFC-1DE392ACA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0"/>
            <a:ext cx="12241162" cy="97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983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6463ABD-B745-34BE-ABA7-0044A72ED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1" y="-2779"/>
            <a:ext cx="12122117" cy="97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105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FE6FCD-1993-8400-EC15-EB40D5A36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6" y="45669"/>
            <a:ext cx="12241287" cy="966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20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3469FEE0-7BF2-BB36-EF93-C1B1F5EB3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1485900"/>
            <a:ext cx="8610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2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2A78B12-6B68-11D3-CD57-49D4BD5E1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6" y="20874"/>
            <a:ext cx="12460488" cy="971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087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A2A0EC-6C50-91BD-665E-49D240814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" y="67576"/>
            <a:ext cx="12458671" cy="96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247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0721E6B2-695C-8561-76EF-3332A20A5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-1"/>
            <a:ext cx="12508053" cy="97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21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21EEA8-9D86-9D49-BD83-0C1DFF6A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21078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68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C759E7D-9EBD-A6FA-A3B3-EE6D5A65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81452" cy="9771174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9709F4-AD02-565A-3B6B-FF9C900B5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4" y="5718001"/>
            <a:ext cx="40640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4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FAC61304-A4CA-574B-905E-7D703EB02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1" b="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9056813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A41019-FF4C-6741-8C2E-D1F1E81EE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691"/>
            <a:ext cx="13004800" cy="93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6430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F44BF0-BAF4-FC41-85D6-301A7500E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0" b="1725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378490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8328CF-0AE4-BF4E-A0DD-1E3133FB9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0" r="2999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148171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732BDC-13B3-7B46-A970-68E282F9A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75" r="-1" b="20375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390306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B7759A-90B3-564E-9A3F-175A00BCE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18273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7909F-FFD1-2146-BD7B-3903D4E7D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37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07763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B3B902-586F-6A4D-A3A1-4200EE71D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9" r="8457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664155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73DAA-812A-5B40-A5CC-5599C7EB3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" r="7208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591196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FD24F-B28E-BF4E-8D44-F0481CD6C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69069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</Words>
  <Application>Microsoft Macintosh PowerPoint</Application>
  <PresentationFormat>Custom</PresentationFormat>
  <Paragraphs>1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2" baseType="lpstr"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24</cp:revision>
  <dcterms:created xsi:type="dcterms:W3CDTF">2021-05-14T10:45:01Z</dcterms:created>
  <dcterms:modified xsi:type="dcterms:W3CDTF">2022-07-21T15:55:38Z</dcterms:modified>
</cp:coreProperties>
</file>