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71" r:id="rId8"/>
    <p:sldId id="265" r:id="rId9"/>
    <p:sldId id="274" r:id="rId10"/>
    <p:sldId id="266" r:id="rId11"/>
    <p:sldId id="272" r:id="rId12"/>
    <p:sldId id="267" r:id="rId13"/>
    <p:sldId id="273" r:id="rId14"/>
    <p:sldId id="268" r:id="rId15"/>
    <p:sldId id="269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F8D7C-4960-484E-8857-19BED46B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2" y="228600"/>
            <a:ext cx="4482465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A993E-8F39-C948-80F9-6162A472096D}"/>
              </a:ext>
            </a:extLst>
          </p:cNvPr>
          <p:cNvSpPr txBox="1"/>
          <p:nvPr/>
        </p:nvSpPr>
        <p:spPr>
          <a:xfrm>
            <a:off x="6025661" y="2289601"/>
            <a:ext cx="2567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 earned it</a:t>
            </a:r>
          </a:p>
        </p:txBody>
      </p:sp>
    </p:spTree>
    <p:extLst>
      <p:ext uri="{BB962C8B-B14F-4D97-AF65-F5344CB8AC3E}">
        <p14:creationId xmlns:p14="http://schemas.microsoft.com/office/powerpoint/2010/main" val="41030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7EE7BCC-21BD-BE4F-B7BD-6F1C42BF7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5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F8D7C-4960-484E-8857-19BED46B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2" y="228600"/>
            <a:ext cx="4482465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A993E-8F39-C948-80F9-6162A472096D}"/>
              </a:ext>
            </a:extLst>
          </p:cNvPr>
          <p:cNvSpPr txBox="1"/>
          <p:nvPr/>
        </p:nvSpPr>
        <p:spPr>
          <a:xfrm>
            <a:off x="5756032" y="2325082"/>
            <a:ext cx="2801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 bought it</a:t>
            </a:r>
          </a:p>
        </p:txBody>
      </p:sp>
    </p:spTree>
    <p:extLst>
      <p:ext uri="{BB962C8B-B14F-4D97-AF65-F5344CB8AC3E}">
        <p14:creationId xmlns:p14="http://schemas.microsoft.com/office/powerpoint/2010/main" val="365154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8D30BA7D-B088-2541-96E3-5F2B0A0CC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r="4077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F8D7C-4960-484E-8857-19BED46B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2" y="228600"/>
            <a:ext cx="4482465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A993E-8F39-C948-80F9-6162A472096D}"/>
              </a:ext>
            </a:extLst>
          </p:cNvPr>
          <p:cNvSpPr txBox="1"/>
          <p:nvPr/>
        </p:nvSpPr>
        <p:spPr>
          <a:xfrm>
            <a:off x="5662246" y="1676400"/>
            <a:ext cx="3048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 accepted it</a:t>
            </a:r>
          </a:p>
        </p:txBody>
      </p:sp>
    </p:spTree>
    <p:extLst>
      <p:ext uri="{BB962C8B-B14F-4D97-AF65-F5344CB8AC3E}">
        <p14:creationId xmlns:p14="http://schemas.microsoft.com/office/powerpoint/2010/main" val="264996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62EEA39-39B6-A547-9CA2-DC4EB1CC1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5C9C8F-0CFE-C340-A1B0-2005B13B2887}"/>
              </a:ext>
            </a:extLst>
          </p:cNvPr>
          <p:cNvSpPr txBox="1"/>
          <p:nvPr/>
        </p:nvSpPr>
        <p:spPr>
          <a:xfrm>
            <a:off x="579390" y="784553"/>
            <a:ext cx="7985219" cy="230832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gift of God is eternal life through Jesus Christ our Lord.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Romans 6:23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655AF2-3ECA-FA4C-9E46-BF67A3F3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5139161"/>
            <a:ext cx="2291787" cy="17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F1B19CE-36A3-A34A-BB41-07C5A3B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 spread the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until He comes again!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02A891-504F-FE4A-B753-A1C4DD06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offers his love and friendship as a gift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F8D7C-4960-484E-8857-19BED46B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2" y="228600"/>
            <a:ext cx="448246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wall, tableware, silver&#10;&#10;Description automatically generated">
            <a:extLst>
              <a:ext uri="{FF2B5EF4-FFF2-40B4-BE49-F238E27FC236}">
                <a16:creationId xmlns:a16="http://schemas.microsoft.com/office/drawing/2014/main" id="{402064AC-5807-AB41-9A94-14C0E157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0" r="442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3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F8D7C-4960-484E-8857-19BED46B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2" y="228600"/>
            <a:ext cx="4482465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A993E-8F39-C948-80F9-6162A472096D}"/>
              </a:ext>
            </a:extLst>
          </p:cNvPr>
          <p:cNvSpPr txBox="1"/>
          <p:nvPr/>
        </p:nvSpPr>
        <p:spPr>
          <a:xfrm>
            <a:off x="6025661" y="2289601"/>
            <a:ext cx="256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 won it</a:t>
            </a:r>
          </a:p>
        </p:txBody>
      </p:sp>
    </p:spTree>
    <p:extLst>
      <p:ext uri="{BB962C8B-B14F-4D97-AF65-F5344CB8AC3E}">
        <p14:creationId xmlns:p14="http://schemas.microsoft.com/office/powerpoint/2010/main" val="290646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56242E91-58E7-DF45-9C45-7E1C6885D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2" r="663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7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</Words>
  <Application>Microsoft Macintosh PowerPoint</Application>
  <PresentationFormat>On-screen Show (4:3)</PresentationFormat>
  <Paragraphs>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2021-05-13T09:59:56Z</dcterms:created>
  <dcterms:modified xsi:type="dcterms:W3CDTF">2021-05-13T10:03:39Z</dcterms:modified>
</cp:coreProperties>
</file>