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88" r:id="rId8"/>
    <p:sldId id="259" r:id="rId9"/>
    <p:sldId id="289" r:id="rId10"/>
    <p:sldId id="290" r:id="rId11"/>
    <p:sldId id="268" r:id="rId12"/>
    <p:sldId id="274" r:id="rId13"/>
    <p:sldId id="291" r:id="rId14"/>
    <p:sldId id="260" r:id="rId15"/>
    <p:sldId id="276" r:id="rId16"/>
    <p:sldId id="267" r:id="rId17"/>
    <p:sldId id="269" r:id="rId18"/>
    <p:sldId id="270" r:id="rId19"/>
    <p:sldId id="271" r:id="rId20"/>
    <p:sldId id="292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9300F072-A5A1-7B4A-82BF-D4B31C62E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7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F6518E9-140A-4E4E-A375-A486346D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7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7AB60D5B-B99B-6C40-A463-7CBC6D2F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3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410E6F8-9783-3946-ABB4-8B7ED7C32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9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A794281-F02B-A44E-89E3-FC040A84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7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052C1EB-D71C-2642-A240-EC134663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3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E38FBE4B-2113-E04C-9A94-B24D9C7B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7F7FB32-9D7C-5540-8C5F-60369C33F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96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36FD502-B396-824E-A2CE-E2393642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73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753751C-B17E-6943-92A7-534D4CAF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8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62EEA39-39B6-A547-9CA2-DC4EB1CC1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5C9C8F-0CFE-C340-A1B0-2005B13B2887}"/>
              </a:ext>
            </a:extLst>
          </p:cNvPr>
          <p:cNvSpPr txBox="1"/>
          <p:nvPr/>
        </p:nvSpPr>
        <p:spPr>
          <a:xfrm>
            <a:off x="579390" y="784553"/>
            <a:ext cx="7985219" cy="1815882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Rejoice in the Lord always.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Philippians 4:4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5655AF2-3ECA-FA4C-9E46-BF67A3F3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13" y="5139161"/>
            <a:ext cx="2291787" cy="17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F1B19CE-36A3-A34A-BB41-07C5A3BF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 spread the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Good News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until He comes again!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902A891-504F-FE4A-B753-A1C4DD06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 offers his love and friendship through faith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indoor, tableware&#10;&#10;Description automatically generated">
            <a:extLst>
              <a:ext uri="{FF2B5EF4-FFF2-40B4-BE49-F238E27FC236}">
                <a16:creationId xmlns:a16="http://schemas.microsoft.com/office/drawing/2014/main" id="{44320CB1-EE79-1448-9757-3EB1F8D2F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34" r="11565" b="-1"/>
          <a:stretch/>
        </p:blipFill>
        <p:spPr>
          <a:xfrm>
            <a:off x="20" y="10"/>
            <a:ext cx="5527522" cy="6857990"/>
          </a:xfrm>
          <a:prstGeom prst="rect">
            <a:avLst/>
          </a:prstGeom>
        </p:spPr>
      </p:pic>
      <p:pic>
        <p:nvPicPr>
          <p:cNvPr id="3" name="Picture 2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AE70D2D9-DB64-6045-A397-DB4ACD238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0" r="12563" b="3"/>
          <a:stretch/>
        </p:blipFill>
        <p:spPr>
          <a:xfrm>
            <a:off x="5650992" y="1"/>
            <a:ext cx="3493008" cy="3346704"/>
          </a:xfrm>
          <a:prstGeom prst="rect">
            <a:avLst/>
          </a:prstGeom>
        </p:spPr>
      </p:pic>
      <p:pic>
        <p:nvPicPr>
          <p:cNvPr id="5" name="Picture 4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E7714C51-26C9-D540-A51E-A2BAEF0D9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67" r="16963" b="-4"/>
          <a:stretch/>
        </p:blipFill>
        <p:spPr>
          <a:xfrm>
            <a:off x="5650990" y="3511296"/>
            <a:ext cx="349301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DBC931F-3EF6-A94C-8BB7-02748C8F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44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388EADF-B021-8543-BBF4-73CF8BAF7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3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DC559AE-CA13-E64D-AD57-C3EE571D9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7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26</Words>
  <Application>Microsoft Macintosh PowerPoint</Application>
  <PresentationFormat>On-screen Show (4:3)</PresentationFormat>
  <Paragraphs>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2021-05-13T08:52:02Z</dcterms:created>
  <dcterms:modified xsi:type="dcterms:W3CDTF">2021-05-13T11:28:59Z</dcterms:modified>
</cp:coreProperties>
</file>