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1" r:id="rId4"/>
    <p:sldId id="258" r:id="rId5"/>
    <p:sldId id="263" r:id="rId6"/>
    <p:sldId id="264" r:id="rId7"/>
    <p:sldId id="270" r:id="rId8"/>
    <p:sldId id="276" r:id="rId9"/>
    <p:sldId id="277" r:id="rId10"/>
    <p:sldId id="274" r:id="rId11"/>
    <p:sldId id="278" r:id="rId12"/>
    <p:sldId id="260" r:id="rId13"/>
    <p:sldId id="279" r:id="rId14"/>
    <p:sldId id="280" r:id="rId15"/>
    <p:sldId id="267" r:id="rId16"/>
    <p:sldId id="269" r:id="rId17"/>
    <p:sldId id="281" r:id="rId18"/>
    <p:sldId id="265" r:id="rId19"/>
    <p:sldId id="262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19"/>
  </p:normalViewPr>
  <p:slideViewPr>
    <p:cSldViewPr snapToGrid="0" snapToObjects="1">
      <p:cViewPr varScale="1">
        <p:scale>
          <a:sx n="109" d="100"/>
          <a:sy n="109" d="100"/>
        </p:scale>
        <p:origin x="17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5/12/21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F925A17A-AEA4-214F-A6BB-E40CABC6F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409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1BEA38F7-9A34-FA44-ACFB-CB8B44D8E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154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716E4C8E-CAFE-7B43-87FD-E9F9EFB48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230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334CCA0B-F99C-E146-9654-160118065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577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69AF035F-4E3B-E34E-B620-1ED54A9F8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302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95FB26E9-B6D2-A541-AD29-52B32469A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089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D616F251-F72D-4348-8B7A-EBF2D631D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608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C05EA366-526A-084C-83A6-52FDC1063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896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citrus, orange, fruit, fruit drink&#10;&#10;Description automatically generated">
            <a:extLst>
              <a:ext uri="{FF2B5EF4-FFF2-40B4-BE49-F238E27FC236}">
                <a16:creationId xmlns:a16="http://schemas.microsoft.com/office/drawing/2014/main" id="{D6403356-BCEC-4345-9EA8-3CB7F6F40F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97" r="4788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B18384-396B-0D4E-83E2-CAFE730843E7}"/>
              </a:ext>
            </a:extLst>
          </p:cNvPr>
          <p:cNvSpPr txBox="1"/>
          <p:nvPr/>
        </p:nvSpPr>
        <p:spPr>
          <a:xfrm>
            <a:off x="2212731" y="3044279"/>
            <a:ext cx="47185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Do you love me?</a:t>
            </a:r>
          </a:p>
        </p:txBody>
      </p:sp>
    </p:spTree>
    <p:extLst>
      <p:ext uri="{BB962C8B-B14F-4D97-AF65-F5344CB8AC3E}">
        <p14:creationId xmlns:p14="http://schemas.microsoft.com/office/powerpoint/2010/main" val="4178423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grass, sitting, front, food&#10;&#10;Description automatically generated">
            <a:extLst>
              <a:ext uri="{FF2B5EF4-FFF2-40B4-BE49-F238E27FC236}">
                <a16:creationId xmlns:a16="http://schemas.microsoft.com/office/drawing/2014/main" id="{ECD80368-E792-5946-AE40-EC33C634D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362" y="5139159"/>
            <a:ext cx="2282638" cy="171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grass, sitting, front, food&#10;&#10;Description automatically generated">
            <a:extLst>
              <a:ext uri="{FF2B5EF4-FFF2-40B4-BE49-F238E27FC236}">
                <a16:creationId xmlns:a16="http://schemas.microsoft.com/office/drawing/2014/main" id="{85110E78-0449-D44F-8448-5BEF5DEFC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51"/>
            <a:ext cx="9143948" cy="688545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44946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221288"/>
              <a:ext cx="91945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Then He rose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from the dead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and ascended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to Heaven</a:t>
              </a:r>
              <a:r>
                <a:rPr lang="en-GB" b="1" dirty="0"/>
                <a:t>.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ss, sitting, front, food&#10;&#10;Description automatically generated">
            <a:extLst>
              <a:ext uri="{FF2B5EF4-FFF2-40B4-BE49-F238E27FC236}">
                <a16:creationId xmlns:a16="http://schemas.microsoft.com/office/drawing/2014/main" id="{72AC185A-E049-B649-ADA3-4352F9DDC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451"/>
            <a:ext cx="9143948" cy="68854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705A50-EDFE-9C4D-96CA-F3CC4FDE1EA9}"/>
              </a:ext>
            </a:extLst>
          </p:cNvPr>
          <p:cNvGrpSpPr/>
          <p:nvPr/>
        </p:nvGrpSpPr>
        <p:grpSpPr>
          <a:xfrm>
            <a:off x="-946" y="5867400"/>
            <a:ext cx="9144946" cy="990600"/>
            <a:chOff x="0" y="5867400"/>
            <a:chExt cx="9194574" cy="990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BFFBD-A327-9A4B-A9DB-018D4377097E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A840-3967-144B-93D5-33FB377298A9}"/>
                </a:ext>
              </a:extLst>
            </p:cNvPr>
            <p:cNvSpPr txBox="1"/>
            <p:nvPr/>
          </p:nvSpPr>
          <p:spPr>
            <a:xfrm>
              <a:off x="0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Jesus wants us to love Him most of all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writing implement, indoor, stationary&#10;&#10;Description automatically generated">
            <a:extLst>
              <a:ext uri="{FF2B5EF4-FFF2-40B4-BE49-F238E27FC236}">
                <a16:creationId xmlns:a16="http://schemas.microsoft.com/office/drawing/2014/main" id="{6B5AE00F-5531-EA4F-AA1A-864DD099E2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765" b="1918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15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4FD686FC-5352-9642-9653-9A857AC17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580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9883398D-53D6-9844-84B7-A3629CB09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178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7D5BE16D-CF8E-BD40-97CF-3FF161B36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794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25</Words>
  <Application>Microsoft Macintosh PowerPoint</Application>
  <PresentationFormat>On-screen Show (4:3)</PresentationFormat>
  <Paragraphs>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1</cp:revision>
  <dcterms:created xsi:type="dcterms:W3CDTF">2021-05-12T16:36:16Z</dcterms:created>
  <dcterms:modified xsi:type="dcterms:W3CDTF">2021-05-12T16:38:10Z</dcterms:modified>
</cp:coreProperties>
</file>