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5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9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C95D47B0-CB7E-BA46-BE5C-9AB3AFCD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2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8B81B54-9F6E-EB4B-93C0-C87A2A94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49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3492588-E4DC-FA4D-A33A-595F1AFA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2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AADC2C8-84EE-F94F-B384-E2D6C8337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4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outdoor, spectacles, sunglasses&#10;&#10;Description automatically generated">
            <a:extLst>
              <a:ext uri="{FF2B5EF4-FFF2-40B4-BE49-F238E27FC236}">
                <a16:creationId xmlns:a16="http://schemas.microsoft.com/office/drawing/2014/main" id="{49EDA958-DC15-9B46-8B13-560C57D9A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7" r="3868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83DF2-D841-0E4D-9117-7989DFED15B1}"/>
              </a:ext>
            </a:extLst>
          </p:cNvPr>
          <p:cNvSpPr txBox="1"/>
          <p:nvPr/>
        </p:nvSpPr>
        <p:spPr>
          <a:xfrm>
            <a:off x="280408" y="235885"/>
            <a:ext cx="60500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Nothing is impossible for Jesus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1AF32-1657-9548-9884-A1D596101B01}"/>
              </a:ext>
            </a:extLst>
          </p:cNvPr>
          <p:cNvSpPr txBox="1"/>
          <p:nvPr/>
        </p:nvSpPr>
        <p:spPr>
          <a:xfrm>
            <a:off x="2261607" y="5928863"/>
            <a:ext cx="657759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Jesus helps us to live God’s way</a:t>
            </a:r>
          </a:p>
        </p:txBody>
      </p:sp>
    </p:spTree>
    <p:extLst>
      <p:ext uri="{BB962C8B-B14F-4D97-AF65-F5344CB8AC3E}">
        <p14:creationId xmlns:p14="http://schemas.microsoft.com/office/powerpoint/2010/main" val="334260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5C215AE7-3D1D-A849-9876-B836D7FC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733" y="3429000"/>
            <a:ext cx="2279267" cy="17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43AE3575-3DBB-C546-A3D9-AED48C0D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taught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way and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showed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love.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3EC15325-7B99-1641-B0A2-7C1431FE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85701"/>
              <a:ext cx="919457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Following Jesus means following His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n umbrella&#10;&#10;Description automatically generated with medium confidence">
            <a:extLst>
              <a:ext uri="{FF2B5EF4-FFF2-40B4-BE49-F238E27FC236}">
                <a16:creationId xmlns:a16="http://schemas.microsoft.com/office/drawing/2014/main" id="{B569A7E6-C1E1-F146-91CB-221AF00C3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6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5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5487F3C-84B9-4945-9A83-5FEB917E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3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BA4C92C-F774-6E4C-AB64-15401CA6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16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49E2FFF-921E-FB4F-9319-5F64987A4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4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</Words>
  <Application>Microsoft Macintosh PowerPoint</Application>
  <PresentationFormat>On-screen Show (4:3)</PresentationFormat>
  <Paragraphs>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2021-05-11T16:40:16Z</dcterms:created>
  <dcterms:modified xsi:type="dcterms:W3CDTF">2021-05-11T16:44:35Z</dcterms:modified>
</cp:coreProperties>
</file>