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9" r:id="rId9"/>
    <p:sldId id="266" r:id="rId10"/>
    <p:sldId id="268" r:id="rId11"/>
    <p:sldId id="267" r:id="rId12"/>
    <p:sldId id="270" r:id="rId13"/>
    <p:sldId id="273" r:id="rId14"/>
    <p:sldId id="271" r:id="rId15"/>
    <p:sldId id="272" r:id="rId16"/>
    <p:sldId id="274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7"/>
  </p:normalViewPr>
  <p:slideViewPr>
    <p:cSldViewPr snapToGrid="0" snapToObjects="1">
      <p:cViewPr varScale="1">
        <p:scale>
          <a:sx n="110" d="100"/>
          <a:sy n="110" d="100"/>
        </p:scale>
        <p:origin x="1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5/11/21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B0E8F-3EF7-DC40-A604-07EBF5EA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23" y="1447800"/>
            <a:ext cx="1866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7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D70F53-FD99-9847-A949-D1AB2D574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522" y="1287993"/>
            <a:ext cx="3096955" cy="428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3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1080" y="699565"/>
            <a:ext cx="2664849" cy="5156200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person standing in front of a crowd of people&#10;&#10;Description automatically generated with low confidence">
            <a:extLst>
              <a:ext uri="{FF2B5EF4-FFF2-40B4-BE49-F238E27FC236}">
                <a16:creationId xmlns:a16="http://schemas.microsoft.com/office/drawing/2014/main" id="{0CE80047-4F70-584F-A0F2-C87A9FCA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26" y="2376493"/>
            <a:ext cx="2407158" cy="180234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39575" y="699565"/>
            <a:ext cx="2664849" cy="5156200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picture containing outdoor, mountain, nature, dune&#10;&#10;Description automatically generated">
            <a:extLst>
              <a:ext uri="{FF2B5EF4-FFF2-40B4-BE49-F238E27FC236}">
                <a16:creationId xmlns:a16="http://schemas.microsoft.com/office/drawing/2014/main" id="{05B426B0-05F7-7743-8F16-F693CF19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499" y="2382541"/>
            <a:ext cx="2407158" cy="179024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78069" y="699565"/>
            <a:ext cx="2664849" cy="5156200"/>
            <a:chOff x="7807230" y="2012810"/>
            <a:chExt cx="3251252" cy="345986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FCE7F52-9F80-1E47-8A9F-9BF3770DB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915" y="2393403"/>
            <a:ext cx="2407158" cy="17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7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31D30AB-126B-E745-9568-3B8BE3AB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28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444AD48-7673-A94F-BD16-07E1FFD01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73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99AB1ADD-0E2C-984C-B5A1-F61B6CF2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62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D47AA-0542-1A4F-AFA7-1F49B91B5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6" r="6089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73A69C-A5B6-0E4E-997F-0B2D8ECC1C50}"/>
              </a:ext>
            </a:extLst>
          </p:cNvPr>
          <p:cNvSpPr/>
          <p:nvPr/>
        </p:nvSpPr>
        <p:spPr>
          <a:xfrm>
            <a:off x="1717845" y="370390"/>
            <a:ext cx="5708309" cy="1846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“This is my Son, listen to him.”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9:7</a:t>
            </a:r>
          </a:p>
        </p:txBody>
      </p:sp>
    </p:spTree>
    <p:extLst>
      <p:ext uri="{BB962C8B-B14F-4D97-AF65-F5344CB8AC3E}">
        <p14:creationId xmlns:p14="http://schemas.microsoft.com/office/powerpoint/2010/main" val="412612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5C215AE7-3D1D-A849-9876-B836D7FC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733" y="3429000"/>
            <a:ext cx="2279267" cy="17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43AE3575-3DBB-C546-A3D9-AED48C0D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taught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way and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showed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love.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3EC15325-7B99-1641-B0A2-7C1431FE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5892" cy="990600"/>
            <a:chOff x="0" y="5867400"/>
            <a:chExt cx="9195525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951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Following Jesus means listening to Him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B0E8F-3EF7-DC40-A604-07EBF5EA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23" y="1447800"/>
            <a:ext cx="1866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9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28CD97-7511-7B46-AC74-D62A25A85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259" y="419560"/>
            <a:ext cx="5207482" cy="601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4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B0E8F-3EF7-DC40-A604-07EBF5EAA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323" y="1447800"/>
            <a:ext cx="1866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5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1DE30-170D-CE40-9B9B-28B448A1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797050"/>
            <a:ext cx="60452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8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30</Words>
  <Application>Microsoft Macintosh PowerPoint</Application>
  <PresentationFormat>On-screen Show (4:3)</PresentationFormat>
  <Paragraphs>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2021-05-11T16:24:24Z</dcterms:created>
  <dcterms:modified xsi:type="dcterms:W3CDTF">2021-05-11T16:28:21Z</dcterms:modified>
</cp:coreProperties>
</file>