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5" r:id="rId7"/>
    <p:sldId id="264" r:id="rId8"/>
    <p:sldId id="268" r:id="rId9"/>
    <p:sldId id="259" r:id="rId10"/>
    <p:sldId id="260" r:id="rId11"/>
    <p:sldId id="269" r:id="rId12"/>
    <p:sldId id="270" r:id="rId13"/>
    <p:sldId id="271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5"/>
  </p:normalViewPr>
  <p:slideViewPr>
    <p:cSldViewPr snapToGrid="0" snapToObjects="1">
      <p:cViewPr varScale="1">
        <p:scale>
          <a:sx n="110" d="100"/>
          <a:sy n="110" d="100"/>
        </p:scale>
        <p:origin x="1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377927F-1C63-E84F-AC76-519163ABB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24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28AC553-E5C1-0942-ADA6-057D2229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50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C9807F8-E655-474D-A2C5-CD901F442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3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ungus, hay&#10;&#10;Description automatically generated">
            <a:extLst>
              <a:ext uri="{FF2B5EF4-FFF2-40B4-BE49-F238E27FC236}">
                <a16:creationId xmlns:a16="http://schemas.microsoft.com/office/drawing/2014/main" id="{34D21F17-E458-B742-B3B7-97C165E8E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8" r="4147" b="2"/>
          <a:stretch/>
        </p:blipFill>
        <p:spPr>
          <a:xfrm>
            <a:off x="0" y="1282"/>
            <a:ext cx="9143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C35549-367D-2B46-ACF9-1992D126E4CC}"/>
              </a:ext>
            </a:extLst>
          </p:cNvPr>
          <p:cNvSpPr txBox="1"/>
          <p:nvPr/>
        </p:nvSpPr>
        <p:spPr>
          <a:xfrm>
            <a:off x="1649710" y="1289953"/>
            <a:ext cx="5844559" cy="4278094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“Come and follow me, and I will show you how to fish for people.”</a:t>
            </a:r>
          </a:p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Matthew 4:20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6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5C215AE7-3D1D-A849-9876-B836D7FC9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733" y="3429000"/>
            <a:ext cx="2279267" cy="17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43AE3575-3DBB-C546-A3D9-AED48C0D2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6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taught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His way and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showed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His love.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3EC15325-7B99-1641-B0A2-7C1431FE7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Following Jesus means accepting His invitation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ss, outdoor, fungus, hay&#10;&#10;Description automatically generated">
            <a:extLst>
              <a:ext uri="{FF2B5EF4-FFF2-40B4-BE49-F238E27FC236}">
                <a16:creationId xmlns:a16="http://schemas.microsoft.com/office/drawing/2014/main" id="{34D21F17-E458-B742-B3B7-97C165E8E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8" r="4147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5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48006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34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16BC1D46-6293-CF44-831F-34B51FAEE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11" y="916352"/>
            <a:ext cx="2891209" cy="19298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360367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34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F1222CA1-ED50-CE41-ADA8-40614217A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11" y="4019068"/>
            <a:ext cx="2891209" cy="19298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5447" y="487090"/>
            <a:ext cx="5056386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grass, outdoor, soccer, field&#10;&#10;Description automatically generated">
            <a:extLst>
              <a:ext uri="{FF2B5EF4-FFF2-40B4-BE49-F238E27FC236}">
                <a16:creationId xmlns:a16="http://schemas.microsoft.com/office/drawing/2014/main" id="{5AA6359B-031A-5740-842C-199D6634B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928" y="650497"/>
            <a:ext cx="44568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5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A324B41-4F2B-004F-AD80-2F492C364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82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611B23E-87C4-FB42-8D75-6C53EEBA2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48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37</Words>
  <Application>Microsoft Macintosh PowerPoint</Application>
  <PresentationFormat>On-screen Show (4:3)</PresentationFormat>
  <Paragraphs>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4</cp:revision>
  <dcterms:created xsi:type="dcterms:W3CDTF">2021-03-26T13:16:15Z</dcterms:created>
  <dcterms:modified xsi:type="dcterms:W3CDTF">2021-03-26T13:41:01Z</dcterms:modified>
</cp:coreProperties>
</file>