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7" r:id="rId7"/>
    <p:sldId id="259" r:id="rId8"/>
    <p:sldId id="268" r:id="rId9"/>
    <p:sldId id="264" r:id="rId10"/>
    <p:sldId id="265" r:id="rId11"/>
    <p:sldId id="27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109" d="100"/>
          <a:sy n="109" d="100"/>
        </p:scale>
        <p:origin x="17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3/26/21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0E86FA-A46F-EA4D-ABB5-EE26F5855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" r="1288" b="-3"/>
          <a:stretch/>
        </p:blipFill>
        <p:spPr>
          <a:xfrm>
            <a:off x="4064448" y="3265080"/>
            <a:ext cx="4596951" cy="359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88324E-AA75-5D45-BF98-B1281E95C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29" r="3990" b="1"/>
          <a:stretch/>
        </p:blipFill>
        <p:spPr>
          <a:xfrm>
            <a:off x="482600" y="-5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3" y="643467"/>
            <a:ext cx="3496116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4080063"/>
            <a:ext cx="3461197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BC44D0-43C9-E34B-8A66-30CF584F195B}"/>
              </a:ext>
            </a:extLst>
          </p:cNvPr>
          <p:cNvSpPr txBox="1"/>
          <p:nvPr/>
        </p:nvSpPr>
        <p:spPr>
          <a:xfrm>
            <a:off x="685341" y="4465637"/>
            <a:ext cx="3055716" cy="1384995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We can be forgiven and make a new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9A060-818D-AF40-BDCB-61DBF474B52D}"/>
              </a:ext>
            </a:extLst>
          </p:cNvPr>
          <p:cNvSpPr txBox="1"/>
          <p:nvPr/>
        </p:nvSpPr>
        <p:spPr>
          <a:xfrm>
            <a:off x="5709901" y="873563"/>
            <a:ext cx="2406879" cy="2000548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Anyone can be a friend of God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3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by's foot on a bed&#10;&#10;Description automatically generated with medium confidence">
            <a:extLst>
              <a:ext uri="{FF2B5EF4-FFF2-40B4-BE49-F238E27FC236}">
                <a16:creationId xmlns:a16="http://schemas.microsoft.com/office/drawing/2014/main" id="{30277A45-5BA4-9946-A5E1-723222E4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83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D1F2B5-E567-CC42-A992-65A9490FF115}"/>
              </a:ext>
            </a:extLst>
          </p:cNvPr>
          <p:cNvSpPr txBox="1"/>
          <p:nvPr/>
        </p:nvSpPr>
        <p:spPr>
          <a:xfrm>
            <a:off x="266872" y="344714"/>
            <a:ext cx="5844559" cy="1938992"/>
          </a:xfrm>
          <a:prstGeom prst="rect">
            <a:avLst/>
          </a:prstGeom>
          <a:solidFill>
            <a:schemeClr val="bg1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Please forgive us </a:t>
            </a:r>
          </a:p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and help us to change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5655AF2-3ECA-FA4C-9E46-BF67A3F3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13" y="5139161"/>
            <a:ext cx="2291787" cy="17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F1B19CE-36A3-A34A-BB41-07C5A3BF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He brought us Good News from the Father above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902A891-504F-FE4A-B753-A1C4DD06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Jesus came </a:t>
              </a:r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to give us a new start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35714E0-4B27-A342-A561-272E9AC8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8451EFB-CDD9-2C48-9668-C0C4A2CF9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20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1519EEAC-9F15-8646-AB81-254AC870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BC168F-EA02-C64D-BF4A-72EDB923C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41</Words>
  <Application>Microsoft Macintosh PowerPoint</Application>
  <PresentationFormat>On-screen Show (4:3)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3</cp:revision>
  <dcterms:created xsi:type="dcterms:W3CDTF">2021-03-22T17:26:55Z</dcterms:created>
  <dcterms:modified xsi:type="dcterms:W3CDTF">2021-03-26T13:01:07Z</dcterms:modified>
</cp:coreProperties>
</file>