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1" r:id="rId4"/>
    <p:sldId id="258" r:id="rId5"/>
    <p:sldId id="263" r:id="rId6"/>
    <p:sldId id="264" r:id="rId7"/>
    <p:sldId id="269" r:id="rId8"/>
    <p:sldId id="259" r:id="rId9"/>
    <p:sldId id="268" r:id="rId10"/>
    <p:sldId id="260" r:id="rId11"/>
    <p:sldId id="262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86"/>
  </p:normalViewPr>
  <p:slideViewPr>
    <p:cSldViewPr snapToGrid="0" snapToObjects="1">
      <p:cViewPr varScale="1">
        <p:scale>
          <a:sx n="109" d="100"/>
          <a:sy n="109" d="100"/>
        </p:scale>
        <p:origin x="17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3/22/21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3/22/21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3/22/21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3/22/21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3/22/21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3/22/21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3/22/21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3/22/21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3/22/21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3/22/21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3/22/21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3/22/21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5CE487E2-3576-4C4D-B46D-436EBEF50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530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45655AF2-3ECA-FA4C-9E46-BF67A3F3F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213" y="5139161"/>
            <a:ext cx="2291787" cy="171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F1B19CE-36A3-A34A-BB41-07C5A3BFA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44946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221288"/>
              <a:ext cx="91945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He brought us Good News from the Father above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E902A891-504F-FE4A-B753-A1C4DD062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705A50-EDFE-9C4D-96CA-F3CC4FDE1EA9}"/>
              </a:ext>
            </a:extLst>
          </p:cNvPr>
          <p:cNvGrpSpPr/>
          <p:nvPr/>
        </p:nvGrpSpPr>
        <p:grpSpPr>
          <a:xfrm>
            <a:off x="-946" y="5867400"/>
            <a:ext cx="9144946" cy="990600"/>
            <a:chOff x="0" y="5867400"/>
            <a:chExt cx="9194574" cy="990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BFFBD-A327-9A4B-A9DB-018D4377097E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A840-3967-144B-93D5-33FB377298A9}"/>
                </a:ext>
              </a:extLst>
            </p:cNvPr>
            <p:cNvSpPr txBox="1"/>
            <p:nvPr/>
          </p:nvSpPr>
          <p:spPr>
            <a:xfrm>
              <a:off x="0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Jesus came </a:t>
              </a: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to bring us back to God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3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indoor, wall, tableware, silver&#10;&#10;Description automatically generated">
            <a:extLst>
              <a:ext uri="{FF2B5EF4-FFF2-40B4-BE49-F238E27FC236}">
                <a16:creationId xmlns:a16="http://schemas.microsoft.com/office/drawing/2014/main" id="{F1609134-9991-C741-9F1F-DEAC514C47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60" r="4425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8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AFFF1665-9079-B64E-9E66-3DFA5352D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649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CCA1CCBF-E447-7B44-8C02-F6428C34E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282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79FB76B6-0D07-394C-8603-83A77FD97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165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17</Words>
  <Application>Microsoft Macintosh PowerPoint</Application>
  <PresentationFormat>On-screen Show (4:3)</PresentationFormat>
  <Paragraphs>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1</cp:revision>
  <dcterms:created xsi:type="dcterms:W3CDTF">2021-03-22T17:10:23Z</dcterms:created>
  <dcterms:modified xsi:type="dcterms:W3CDTF">2021-03-22T17:14:28Z</dcterms:modified>
</cp:coreProperties>
</file>