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64" r:id="rId7"/>
    <p:sldId id="265" r:id="rId8"/>
    <p:sldId id="268" r:id="rId9"/>
    <p:sldId id="260" r:id="rId10"/>
    <p:sldId id="259" r:id="rId11"/>
    <p:sldId id="269" r:id="rId12"/>
    <p:sldId id="270" r:id="rId13"/>
    <p:sldId id="271" r:id="rId14"/>
    <p:sldId id="272" r:id="rId15"/>
    <p:sldId id="266" r:id="rId16"/>
    <p:sldId id="26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1"/>
  </p:normalViewPr>
  <p:slideViewPr>
    <p:cSldViewPr snapToGrid="0" snapToObjects="1">
      <p:cViewPr varScale="1">
        <p:scale>
          <a:sx n="110" d="100"/>
          <a:sy n="110" d="100"/>
        </p:scale>
        <p:origin x="1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2EA55753-6A79-0648-9D62-39E790ED8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42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B9E05A90-9977-1849-A0FD-8A9B16A7F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640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D095D7D4-B784-6545-AE58-823D6961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142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3FE28170-D8E7-DC42-82C3-10F7D4E5B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67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B8112E50-A865-D84C-881D-F91795D6E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421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in a field with a herd of sheep&#10;&#10;Description automatically generated with medium confidence">
            <a:extLst>
              <a:ext uri="{FF2B5EF4-FFF2-40B4-BE49-F238E27FC236}">
                <a16:creationId xmlns:a16="http://schemas.microsoft.com/office/drawing/2014/main" id="{D712190C-3856-3C45-A532-F45D10937B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14" r="12105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182929-C406-D745-81A4-3F8DEFD232B0}"/>
              </a:ext>
            </a:extLst>
          </p:cNvPr>
          <p:cNvGrpSpPr/>
          <p:nvPr/>
        </p:nvGrpSpPr>
        <p:grpSpPr>
          <a:xfrm>
            <a:off x="-2089" y="266218"/>
            <a:ext cx="9147035" cy="1388962"/>
            <a:chOff x="-4398" y="-148590"/>
            <a:chExt cx="91966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7511CB-9B84-6341-A886-BE838C5ACE95}"/>
                </a:ext>
              </a:extLst>
            </p:cNvPr>
            <p:cNvSpPr/>
            <p:nvPr/>
          </p:nvSpPr>
          <p:spPr>
            <a:xfrm>
              <a:off x="-4398" y="-14859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49D016-0300-CE4D-87EE-29A22B72EC33}"/>
                </a:ext>
              </a:extLst>
            </p:cNvPr>
            <p:cNvSpPr txBox="1"/>
            <p:nvPr/>
          </p:nvSpPr>
          <p:spPr>
            <a:xfrm>
              <a:off x="-2298" y="-37423"/>
              <a:ext cx="9194574" cy="7682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Jesus is the Good Shepherd </a:t>
              </a:r>
            </a:p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He came to bring us back to God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385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5655AF2-3ECA-FA4C-9E46-BF67A3F3F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213" y="5139161"/>
            <a:ext cx="2291787" cy="171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F1B19CE-36A3-A34A-BB41-07C5A3BFA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He brought us Good News from the Father above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E902A891-504F-FE4A-B753-A1C4DD062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Jesus came to rescue the lost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artoon characters&#10;&#10;Description automatically generated with medium confidence">
            <a:extLst>
              <a:ext uri="{FF2B5EF4-FFF2-40B4-BE49-F238E27FC236}">
                <a16:creationId xmlns:a16="http://schemas.microsoft.com/office/drawing/2014/main" id="{8CA0DB1B-75D8-2544-A250-D170509F29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5" r="19004" b="2"/>
          <a:stretch/>
        </p:blipFill>
        <p:spPr>
          <a:xfrm>
            <a:off x="4064448" y="3265080"/>
            <a:ext cx="4596951" cy="3592925"/>
          </a:xfrm>
          <a:prstGeom prst="rect">
            <a:avLst/>
          </a:prstGeom>
        </p:spPr>
      </p:pic>
      <p:pic>
        <p:nvPicPr>
          <p:cNvPr id="3" name="Picture 2" descr="A group of people in superhero clothing&#10;&#10;Description automatically generated with medium confidence">
            <a:extLst>
              <a:ext uri="{FF2B5EF4-FFF2-40B4-BE49-F238E27FC236}">
                <a16:creationId xmlns:a16="http://schemas.microsoft.com/office/drawing/2014/main" id="{572880B4-82B6-3941-B74A-0225598432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68" r="5134" b="4"/>
          <a:stretch/>
        </p:blipFill>
        <p:spPr>
          <a:xfrm>
            <a:off x="482600" y="-5"/>
            <a:ext cx="4562033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5283" y="643467"/>
            <a:ext cx="3496116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1" y="4080063"/>
            <a:ext cx="3461197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1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on the water&#10;&#10;Description automatically generated with medium confidence">
            <a:extLst>
              <a:ext uri="{FF2B5EF4-FFF2-40B4-BE49-F238E27FC236}">
                <a16:creationId xmlns:a16="http://schemas.microsoft.com/office/drawing/2014/main" id="{81EB80BB-2BC4-034D-B5E2-2837CE90B6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26" r="1" b="2492"/>
          <a:stretch/>
        </p:blipFill>
        <p:spPr>
          <a:xfrm>
            <a:off x="3370077" y="243"/>
            <a:ext cx="577392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 descr="A yellow ambulance on the street&#10;&#10;Description automatically generated with low confidence">
            <a:extLst>
              <a:ext uri="{FF2B5EF4-FFF2-40B4-BE49-F238E27FC236}">
                <a16:creationId xmlns:a16="http://schemas.microsoft.com/office/drawing/2014/main" id="{1304DAD3-A19F-7945-9215-80CB046628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342" b="-3"/>
          <a:stretch/>
        </p:blipFill>
        <p:spPr>
          <a:xfrm>
            <a:off x="20" y="10"/>
            <a:ext cx="439482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AE0166-D046-B641-B3E9-C998315A6D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0" r="8159" b="-4"/>
          <a:stretch/>
        </p:blipFill>
        <p:spPr>
          <a:xfrm>
            <a:off x="4762566" y="3511295"/>
            <a:ext cx="4381434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 descr="A picture containing text, road, outdoor, car&#10;&#10;Description automatically generated">
            <a:extLst>
              <a:ext uri="{FF2B5EF4-FFF2-40B4-BE49-F238E27FC236}">
                <a16:creationId xmlns:a16="http://schemas.microsoft.com/office/drawing/2014/main" id="{6205CE3F-EF1D-9142-9323-B227DAF2AA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589" r="-2" b="23778"/>
          <a:stretch/>
        </p:blipFill>
        <p:spPr>
          <a:xfrm>
            <a:off x="20" y="3511295"/>
            <a:ext cx="577390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0919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5B0DB85-7312-7D46-880B-7B8F41233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587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BD406EF8-BD2F-3B44-A945-126F278FE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72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28</Words>
  <Application>Microsoft Macintosh PowerPoint</Application>
  <PresentationFormat>On-screen Show (4:3)</PresentationFormat>
  <Paragraphs>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1</cp:revision>
  <dcterms:created xsi:type="dcterms:W3CDTF">2021-03-22T16:49:18Z</dcterms:created>
  <dcterms:modified xsi:type="dcterms:W3CDTF">2021-03-22T16:52:41Z</dcterms:modified>
</cp:coreProperties>
</file>