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64" r:id="rId7"/>
    <p:sldId id="268" r:id="rId8"/>
    <p:sldId id="259" r:id="rId9"/>
    <p:sldId id="269" r:id="rId10"/>
    <p:sldId id="270" r:id="rId11"/>
    <p:sldId id="271" r:id="rId12"/>
    <p:sldId id="272" r:id="rId13"/>
    <p:sldId id="274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3"/>
  </p:normalViewPr>
  <p:slideViewPr>
    <p:cSldViewPr snapToGrid="0" snapToObjects="1">
      <p:cViewPr varScale="1">
        <p:scale>
          <a:sx n="109" d="100"/>
          <a:sy n="109" d="100"/>
        </p:scale>
        <p:origin x="1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C071-298B-8E4B-9D4A-1D0DB737AD5C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F35291B2-0081-F046-8EC9-BAE0CB63D5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13" name="Picture 1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976D97D5-A7C4-FF43-9572-C774F3F2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7308CE4-0A9D-774D-BAB0-7B7FDCA9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5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CACEE04-E28A-E340-A105-1B5F252FB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6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BDD3EEDF-B701-284C-A7B8-90E0919BF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7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woman, standing, man&#10;&#10;Description automatically generated">
            <a:extLst>
              <a:ext uri="{FF2B5EF4-FFF2-40B4-BE49-F238E27FC236}">
                <a16:creationId xmlns:a16="http://schemas.microsoft.com/office/drawing/2014/main" id="{FC186CA1-5454-F846-BB5A-49DBF3418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4705A50-EDFE-9C4D-96CA-F3CC4FDE1EA9}"/>
              </a:ext>
            </a:extLst>
          </p:cNvPr>
          <p:cNvGrpSpPr/>
          <p:nvPr/>
        </p:nvGrpSpPr>
        <p:grpSpPr>
          <a:xfrm>
            <a:off x="-946" y="5867400"/>
            <a:ext cx="9194574" cy="990600"/>
            <a:chOff x="0" y="5867400"/>
            <a:chExt cx="9194574" cy="99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BFFBD-A327-9A4B-A9DB-018D4377097E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EA840-3967-144B-93D5-33FB377298A9}"/>
                </a:ext>
              </a:extLst>
            </p:cNvPr>
            <p:cNvSpPr txBox="1"/>
            <p:nvPr/>
          </p:nvSpPr>
          <p:spPr>
            <a:xfrm>
              <a:off x="0" y="6070312"/>
              <a:ext cx="919457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Jesus helps us see what God is like and how to live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21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09957DC3-9DAF-B54F-B604-D897B5F9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3" name="Picture 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FA6DAD5D-AA4A-E348-B890-5DD7D86A8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FEABFF-C994-A542-9065-B3181AB9B314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water, woman, standing, man&#10;&#10;Description automatically generated">
            <a:extLst>
              <a:ext uri="{FF2B5EF4-FFF2-40B4-BE49-F238E27FC236}">
                <a16:creationId xmlns:a16="http://schemas.microsoft.com/office/drawing/2014/main" id="{B74EF16E-8B49-A745-B142-455D355F4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2292263" cy="170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A77BE45C-B786-FF4C-B936-14F040FB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349B2-87F9-A244-B41F-D3251D03A197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water, woman, standing, man&#10;&#10;Description automatically generated">
            <a:extLst>
              <a:ext uri="{FF2B5EF4-FFF2-40B4-BE49-F238E27FC236}">
                <a16:creationId xmlns:a16="http://schemas.microsoft.com/office/drawing/2014/main" id="{11F39942-8CC1-6945-AAA1-04DF3C75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7BE22-DD69-3D45-99F4-098358718E7E}"/>
              </a:ext>
            </a:extLst>
          </p:cNvPr>
          <p:cNvGrpSpPr/>
          <p:nvPr/>
        </p:nvGrpSpPr>
        <p:grpSpPr>
          <a:xfrm>
            <a:off x="-946" y="5867400"/>
            <a:ext cx="9194574" cy="990600"/>
            <a:chOff x="0" y="5867400"/>
            <a:chExt cx="9194574" cy="9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0FD98-55AB-DC40-AFFE-4D6E4985D77D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20DE6-6544-3242-A148-AEB7BB434B7F}"/>
                </a:ext>
              </a:extLst>
            </p:cNvPr>
            <p:cNvSpPr txBox="1"/>
            <p:nvPr/>
          </p:nvSpPr>
          <p:spPr>
            <a:xfrm>
              <a:off x="0" y="6221288"/>
              <a:ext cx="91945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He brought us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Good News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from the Father above,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90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woman, standing, man&#10;&#10;Description automatically generated">
            <a:extLst>
              <a:ext uri="{FF2B5EF4-FFF2-40B4-BE49-F238E27FC236}">
                <a16:creationId xmlns:a16="http://schemas.microsoft.com/office/drawing/2014/main" id="{FC186CA1-5454-F846-BB5A-49DBF3418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4705A50-EDFE-9C4D-96CA-F3CC4FDE1EA9}"/>
              </a:ext>
            </a:extLst>
          </p:cNvPr>
          <p:cNvGrpSpPr/>
          <p:nvPr/>
        </p:nvGrpSpPr>
        <p:grpSpPr>
          <a:xfrm>
            <a:off x="-946" y="5867400"/>
            <a:ext cx="9194574" cy="990600"/>
            <a:chOff x="0" y="5867400"/>
            <a:chExt cx="9194574" cy="99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BFFBD-A327-9A4B-A9DB-018D4377097E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EA840-3967-144B-93D5-33FB377298A9}"/>
                </a:ext>
              </a:extLst>
            </p:cNvPr>
            <p:cNvSpPr txBox="1"/>
            <p:nvPr/>
          </p:nvSpPr>
          <p:spPr>
            <a:xfrm>
              <a:off x="0" y="6070312"/>
              <a:ext cx="919457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Jesus came to open our eyes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person, indoor, hand&#10;&#10;Description automatically generated">
            <a:extLst>
              <a:ext uri="{FF2B5EF4-FFF2-40B4-BE49-F238E27FC236}">
                <a16:creationId xmlns:a16="http://schemas.microsoft.com/office/drawing/2014/main" id="{CB3C84D5-CA58-4845-A7E2-B6EA92CE8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" r="9762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4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22F1525-A3FF-7F4B-A9FE-1423C48B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30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7939BB6-195E-184B-BF36-AEA27D7FA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5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1DACEF3-051B-714A-8C4E-5D694359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</Words>
  <Application>Microsoft Macintosh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Sheppard</dc:creator>
  <cp:lastModifiedBy>Rachel Sheppard</cp:lastModifiedBy>
  <cp:revision>2</cp:revision>
  <dcterms:created xsi:type="dcterms:W3CDTF">2021-02-12T17:09:15Z</dcterms:created>
  <dcterms:modified xsi:type="dcterms:W3CDTF">2021-02-12T17:34:19Z</dcterms:modified>
</cp:coreProperties>
</file>