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3" r:id="rId6"/>
    <p:sldId id="264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77"/>
  </p:normalViewPr>
  <p:slideViewPr>
    <p:cSldViewPr snapToGrid="0" snapToObjects="1">
      <p:cViewPr varScale="1">
        <p:scale>
          <a:sx n="110" d="100"/>
          <a:sy n="110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1C72D-9C29-494C-970C-68C79FCA19F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968FB-AADE-E641-939B-BF71CBE9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6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6E21540D-9FD2-4A4A-91C5-4E3F5E36CD7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6970E8BF-756A-E84B-9A0D-16BCDF30FA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28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68B5053A-0E48-CE4A-882B-F8DB81FD872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E5F3091E-9C29-2240-85EC-8CAF8B275D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07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water, woman, standing, man&#10;&#10;Description automatically generated">
            <a:extLst>
              <a:ext uri="{FF2B5EF4-FFF2-40B4-BE49-F238E27FC236}">
                <a16:creationId xmlns:a16="http://schemas.microsoft.com/office/drawing/2014/main" id="{B74EF16E-8B49-A745-B142-455D355F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2292263" cy="17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ter, woman, standing, man&#10;&#10;Description automatically generated">
            <a:extLst>
              <a:ext uri="{FF2B5EF4-FFF2-40B4-BE49-F238E27FC236}">
                <a16:creationId xmlns:a16="http://schemas.microsoft.com/office/drawing/2014/main" id="{11F39942-8CC1-6945-AAA1-04DF3C75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 brought us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Good News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from the Father above,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woman, standing, man&#10;&#10;Description automatically generated">
            <a:extLst>
              <a:ext uri="{FF2B5EF4-FFF2-40B4-BE49-F238E27FC236}">
                <a16:creationId xmlns:a16="http://schemas.microsoft.com/office/drawing/2014/main" id="{FC186CA1-5454-F846-BB5A-49DBF341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came to make us clean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519E3-B7C1-A740-8875-F30969C3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22" y="1175690"/>
            <a:ext cx="5521356" cy="4506620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D98106DD-2275-3A4B-B45D-06F13819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6363BE79-AF9A-FF45-B70B-51BF5C20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On-screen Show (4:3)</PresentationFormat>
  <Paragraphs>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1</cp:revision>
  <dcterms:created xsi:type="dcterms:W3CDTF">2021-03-22T16:42:31Z</dcterms:created>
  <dcterms:modified xsi:type="dcterms:W3CDTF">2021-03-22T16:43:09Z</dcterms:modified>
</cp:coreProperties>
</file>