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61" r:id="rId4"/>
    <p:sldId id="258" r:id="rId5"/>
    <p:sldId id="263" r:id="rId6"/>
    <p:sldId id="264" r:id="rId7"/>
    <p:sldId id="269" r:id="rId8"/>
    <p:sldId id="260" r:id="rId9"/>
    <p:sldId id="259" r:id="rId10"/>
    <p:sldId id="270" r:id="rId11"/>
    <p:sldId id="272" r:id="rId12"/>
    <p:sldId id="271" r:id="rId13"/>
    <p:sldId id="267" r:id="rId14"/>
    <p:sldId id="262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93"/>
  </p:normalViewPr>
  <p:slideViewPr>
    <p:cSldViewPr snapToGrid="0" snapToObjects="1">
      <p:cViewPr varScale="1">
        <p:scale>
          <a:sx n="110" d="100"/>
          <a:sy n="110" d="100"/>
        </p:scale>
        <p:origin x="1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1EEF1D-CF92-B54A-B946-64C7BCDDD390}" type="datetimeFigureOut">
              <a:rPr lang="en-US" smtClean="0"/>
              <a:t>3/8/21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D3C7F8-ED9F-EF47-BE23-36BC301AC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06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>
            <a:extLst>
              <a:ext uri="{FF2B5EF4-FFF2-40B4-BE49-F238E27FC236}">
                <a16:creationId xmlns:a16="http://schemas.microsoft.com/office/drawing/2014/main" id="{BB091D19-4586-A441-BA4D-B27E1BD644F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Text Box 2">
            <a:extLst>
              <a:ext uri="{FF2B5EF4-FFF2-40B4-BE49-F238E27FC236}">
                <a16:creationId xmlns:a16="http://schemas.microsoft.com/office/drawing/2014/main" id="{7EAFCBCE-5E39-FF43-8BF2-C29C3E58E94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068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>
            <a:extLst>
              <a:ext uri="{FF2B5EF4-FFF2-40B4-BE49-F238E27FC236}">
                <a16:creationId xmlns:a16="http://schemas.microsoft.com/office/drawing/2014/main" id="{3062DBF9-8C89-CE40-9DCA-CADA0F663E7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Text Box 2">
            <a:extLst>
              <a:ext uri="{FF2B5EF4-FFF2-40B4-BE49-F238E27FC236}">
                <a16:creationId xmlns:a16="http://schemas.microsoft.com/office/drawing/2014/main" id="{51E144FB-B0EB-B14D-85B4-357408565EA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686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>
            <a:extLst>
              <a:ext uri="{FF2B5EF4-FFF2-40B4-BE49-F238E27FC236}">
                <a16:creationId xmlns:a16="http://schemas.microsoft.com/office/drawing/2014/main" id="{0217C6F5-A70B-7040-808D-1EA22F48BE6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Text Box 2">
            <a:extLst>
              <a:ext uri="{FF2B5EF4-FFF2-40B4-BE49-F238E27FC236}">
                <a16:creationId xmlns:a16="http://schemas.microsoft.com/office/drawing/2014/main" id="{57AC4A9C-9763-5049-BC29-F05F3C8010A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6591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>
            <a:extLst>
              <a:ext uri="{FF2B5EF4-FFF2-40B4-BE49-F238E27FC236}">
                <a16:creationId xmlns:a16="http://schemas.microsoft.com/office/drawing/2014/main" id="{C9C57449-6375-0148-A41B-3B9FC5DCD42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Text Box 2">
            <a:extLst>
              <a:ext uri="{FF2B5EF4-FFF2-40B4-BE49-F238E27FC236}">
                <a16:creationId xmlns:a16="http://schemas.microsoft.com/office/drawing/2014/main" id="{F1232816-B8B8-B84E-BC9A-324A39E102E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3765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>
            <a:extLst>
              <a:ext uri="{FF2B5EF4-FFF2-40B4-BE49-F238E27FC236}">
                <a16:creationId xmlns:a16="http://schemas.microsoft.com/office/drawing/2014/main" id="{9B8E9020-DCF6-C24C-94A5-EA70B335580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Text Box 2">
            <a:extLst>
              <a:ext uri="{FF2B5EF4-FFF2-40B4-BE49-F238E27FC236}">
                <a16:creationId xmlns:a16="http://schemas.microsoft.com/office/drawing/2014/main" id="{A3153A80-3A90-AE45-8A8F-C5031250EC4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3922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>
            <a:extLst>
              <a:ext uri="{FF2B5EF4-FFF2-40B4-BE49-F238E27FC236}">
                <a16:creationId xmlns:a16="http://schemas.microsoft.com/office/drawing/2014/main" id="{F16FC0C8-1975-C64A-8658-E6DF798F501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Text Box 2">
            <a:extLst>
              <a:ext uri="{FF2B5EF4-FFF2-40B4-BE49-F238E27FC236}">
                <a16:creationId xmlns:a16="http://schemas.microsoft.com/office/drawing/2014/main" id="{A0D7ACBB-C816-4941-97B2-A32E83A8942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3325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29EC52CF-FBCC-5244-8FD5-1BB825333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6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>
            <a:extLst>
              <a:ext uri="{FF2B5EF4-FFF2-40B4-BE49-F238E27FC236}">
                <a16:creationId xmlns:a16="http://schemas.microsoft.com/office/drawing/2014/main" id="{89265DA6-A81E-A940-BDA5-0F4097914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203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D091374B-56BF-9D49-9435-95B1B209D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42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6E2A17E5-AB99-6341-B60A-858A87E0F8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9" r="2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79E9DB-FC53-0940-ACB2-5E440898972D}"/>
              </a:ext>
            </a:extLst>
          </p:cNvPr>
          <p:cNvSpPr txBox="1"/>
          <p:nvPr/>
        </p:nvSpPr>
        <p:spPr>
          <a:xfrm>
            <a:off x="579390" y="784553"/>
            <a:ext cx="7985219" cy="2308324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“… I have come that you might have life – life in </a:t>
            </a:r>
            <a:r>
              <a:rPr lang="en-GB" sz="3200" b="1">
                <a:latin typeface="Arial" panose="020B0604020202020204" pitchFamily="34" charset="0"/>
                <a:cs typeface="Arial" panose="020B0604020202020204" pitchFamily="34" charset="0"/>
              </a:rPr>
              <a:t>all its fullness.”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John 10:10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24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water, woman, standing, man&#10;&#10;Description automatically generated">
            <a:extLst>
              <a:ext uri="{FF2B5EF4-FFF2-40B4-BE49-F238E27FC236}">
                <a16:creationId xmlns:a16="http://schemas.microsoft.com/office/drawing/2014/main" id="{B74EF16E-8B49-A745-B142-455D355F4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2292263" cy="170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water, woman, standing, man&#10;&#10;Description automatically generated">
            <a:extLst>
              <a:ext uri="{FF2B5EF4-FFF2-40B4-BE49-F238E27FC236}">
                <a16:creationId xmlns:a16="http://schemas.microsoft.com/office/drawing/2014/main" id="{11F39942-8CC1-6945-AAA1-04DF3C75C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8341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He brought us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Good News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from the Father above,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ter, woman, standing, man&#10;&#10;Description automatically generated">
            <a:extLst>
              <a:ext uri="{FF2B5EF4-FFF2-40B4-BE49-F238E27FC236}">
                <a16:creationId xmlns:a16="http://schemas.microsoft.com/office/drawing/2014/main" id="{FC186CA1-5454-F846-BB5A-49DBF3418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8341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Jesus came to give us new life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ride and groom dancing&#10;&#10;Description automatically generated with low confidence">
            <a:extLst>
              <a:ext uri="{FF2B5EF4-FFF2-40B4-BE49-F238E27FC236}">
                <a16:creationId xmlns:a16="http://schemas.microsoft.com/office/drawing/2014/main" id="{E1F92095-0B27-A24C-B5BD-5579E75F83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3" r="2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1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id="{91AA0249-BB34-D84B-918E-6A6F4912F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7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9AD0C488-F0A7-224A-B81A-E724AC7C3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1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>
            <a:extLst>
              <a:ext uri="{FF2B5EF4-FFF2-40B4-BE49-F238E27FC236}">
                <a16:creationId xmlns:a16="http://schemas.microsoft.com/office/drawing/2014/main" id="{992EC27E-BB99-344C-9B79-10152F873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608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35</Words>
  <Application>Microsoft Macintosh PowerPoint</Application>
  <PresentationFormat>On-screen Show (4:3)</PresentationFormat>
  <Paragraphs>6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2</cp:revision>
  <dcterms:created xsi:type="dcterms:W3CDTF">2021-02-12T16:44:49Z</dcterms:created>
  <dcterms:modified xsi:type="dcterms:W3CDTF">2021-03-08T18:38:30Z</dcterms:modified>
</cp:coreProperties>
</file>