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9" r:id="rId6"/>
    <p:sldId id="264" r:id="rId7"/>
    <p:sldId id="265" r:id="rId8"/>
    <p:sldId id="266" r:id="rId9"/>
    <p:sldId id="267" r:id="rId10"/>
    <p:sldId id="268" r:id="rId11"/>
    <p:sldId id="270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3"/>
  </p:normalViewPr>
  <p:slideViewPr>
    <p:cSldViewPr snapToGrid="0" snapToObjects="1">
      <p:cViewPr varScale="1">
        <p:scale>
          <a:sx n="109" d="100"/>
          <a:sy n="10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EB65E5BD-7033-F847-AFFF-0B120CC6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9356E6-84B5-1F44-8AB4-0927E4454A60}"/>
              </a:ext>
            </a:extLst>
          </p:cNvPr>
          <p:cNvSpPr/>
          <p:nvPr/>
        </p:nvSpPr>
        <p:spPr>
          <a:xfrm>
            <a:off x="-946" y="5867400"/>
            <a:ext cx="9194574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Something That Lasts</a:t>
            </a:r>
          </a:p>
        </p:txBody>
      </p:sp>
    </p:spTree>
    <p:extLst>
      <p:ext uri="{BB962C8B-B14F-4D97-AF65-F5344CB8AC3E}">
        <p14:creationId xmlns:p14="http://schemas.microsoft.com/office/powerpoint/2010/main" val="257059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3B7FA-AFD3-AF48-866F-6E38E4E8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44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D36B300D-C84A-D34C-8850-36A17B64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2288127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13B164F3-8975-A04E-9E8F-DDDDAFCE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Angels announced the Good News of His birth</a:t>
              </a:r>
              <a:r>
                <a:rPr lang="en-GB" b="1" dirty="0"/>
                <a:t>,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light, bed, dark, lit&#10;&#10;Description automatically generated">
            <a:extLst>
              <a:ext uri="{FF2B5EF4-FFF2-40B4-BE49-F238E27FC236}">
                <a16:creationId xmlns:a16="http://schemas.microsoft.com/office/drawing/2014/main" id="{13B164F3-8975-A04E-9E8F-DDDDAFCE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80"/>
            <a:ext cx="9144000" cy="68600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is the perfect gift</a:t>
              </a:r>
              <a:endParaRPr lang="en-GB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374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B45C375-B0C0-8448-AE9E-807727070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8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3B7FA-AFD3-AF48-866F-6E38E4E8F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29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3FA3E149-73F8-7E43-B8BD-57D61C31C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986BFA-C38B-6342-B737-D4C8122535D0}"/>
              </a:ext>
            </a:extLst>
          </p:cNvPr>
          <p:cNvSpPr/>
          <p:nvPr/>
        </p:nvSpPr>
        <p:spPr>
          <a:xfrm>
            <a:off x="0" y="5866118"/>
            <a:ext cx="9194574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We All Need</a:t>
            </a:r>
          </a:p>
        </p:txBody>
      </p:sp>
    </p:spTree>
    <p:extLst>
      <p:ext uri="{BB962C8B-B14F-4D97-AF65-F5344CB8AC3E}">
        <p14:creationId xmlns:p14="http://schemas.microsoft.com/office/powerpoint/2010/main" val="160332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399AE53C-2659-AE45-83F4-691D6FD0F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0CE81D-B0EA-9B41-B1D5-3F0175CA87BC}"/>
              </a:ext>
            </a:extLst>
          </p:cNvPr>
          <p:cNvSpPr/>
          <p:nvPr/>
        </p:nvSpPr>
        <p:spPr>
          <a:xfrm>
            <a:off x="-25287" y="5866118"/>
            <a:ext cx="9194574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 No One Else Can Give</a:t>
            </a:r>
          </a:p>
        </p:txBody>
      </p:sp>
    </p:spTree>
    <p:extLst>
      <p:ext uri="{BB962C8B-B14F-4D97-AF65-F5344CB8AC3E}">
        <p14:creationId xmlns:p14="http://schemas.microsoft.com/office/powerpoint/2010/main" val="208843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27</Words>
  <Application>Microsoft Macintosh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2021-02-11T17:45:29Z</dcterms:created>
  <dcterms:modified xsi:type="dcterms:W3CDTF">2021-02-12T16:57:09Z</dcterms:modified>
</cp:coreProperties>
</file>