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72" r:id="rId8"/>
    <p:sldId id="273" r:id="rId9"/>
    <p:sldId id="260" r:id="rId10"/>
    <p:sldId id="274" r:id="rId11"/>
    <p:sldId id="275" r:id="rId12"/>
    <p:sldId id="268" r:id="rId13"/>
    <p:sldId id="276" r:id="rId14"/>
    <p:sldId id="277" r:id="rId15"/>
    <p:sldId id="278" r:id="rId16"/>
    <p:sldId id="284" r:id="rId17"/>
    <p:sldId id="282" r:id="rId18"/>
    <p:sldId id="286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1"/>
  </p:normalViewPr>
  <p:slideViewPr>
    <p:cSldViewPr snapToGrid="0" snapToObjects="1">
      <p:cViewPr varScale="1">
        <p:scale>
          <a:sx n="107" d="100"/>
          <a:sy n="107" d="100"/>
        </p:scale>
        <p:origin x="1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08_Nehemiah_Part_1_1024.jpg">
            <a:extLst>
              <a:ext uri="{FF2B5EF4-FFF2-40B4-BE49-F238E27FC236}">
                <a16:creationId xmlns:a16="http://schemas.microsoft.com/office/drawing/2014/main" id="{03DABEE3-44E9-0141-81F0-5F921FE67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13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10_Nehemiah_Part_1_1024.jpg">
            <a:extLst>
              <a:ext uri="{FF2B5EF4-FFF2-40B4-BE49-F238E27FC236}">
                <a16:creationId xmlns:a16="http://schemas.microsoft.com/office/drawing/2014/main" id="{4715C340-1189-F249-ACDF-3F4E3AF3D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73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14_Nehemiah_Part_1_1024.jpg">
            <a:extLst>
              <a:ext uri="{FF2B5EF4-FFF2-40B4-BE49-F238E27FC236}">
                <a16:creationId xmlns:a16="http://schemas.microsoft.com/office/drawing/2014/main" id="{C28D3147-1A67-7D4F-BC00-E85CF8B2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01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05_Nehemiah_Part_2_1024.jpg">
            <a:extLst>
              <a:ext uri="{FF2B5EF4-FFF2-40B4-BE49-F238E27FC236}">
                <a16:creationId xmlns:a16="http://schemas.microsoft.com/office/drawing/2014/main" id="{41255D62-9F85-E64B-9F20-F791E5D76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08_Nehemiah_Part_2_1024.jpg">
            <a:extLst>
              <a:ext uri="{FF2B5EF4-FFF2-40B4-BE49-F238E27FC236}">
                <a16:creationId xmlns:a16="http://schemas.microsoft.com/office/drawing/2014/main" id="{DE4C099E-D66C-924B-8F29-0FAF288DF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8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13_Nehemiah_Part_2_1024.jpg">
            <a:extLst>
              <a:ext uri="{FF2B5EF4-FFF2-40B4-BE49-F238E27FC236}">
                <a16:creationId xmlns:a16="http://schemas.microsoft.com/office/drawing/2014/main" id="{A4BBCEE3-B3E9-1141-AD33-7145A33B0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72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18_Nehemiah_Part_2_1024.jpg">
            <a:extLst>
              <a:ext uri="{FF2B5EF4-FFF2-40B4-BE49-F238E27FC236}">
                <a16:creationId xmlns:a16="http://schemas.microsoft.com/office/drawing/2014/main" id="{B53717F5-CE7B-CF41-BA45-90B4028B1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5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21_Nehemiah_Part_2_1024.jpg">
            <a:extLst>
              <a:ext uri="{FF2B5EF4-FFF2-40B4-BE49-F238E27FC236}">
                <a16:creationId xmlns:a16="http://schemas.microsoft.com/office/drawing/2014/main" id="{439307A8-0DFC-B64D-8C9F-5045853D0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87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ound, outdoor, sky, several&#10;&#10;Description automatically generated">
            <a:extLst>
              <a:ext uri="{FF2B5EF4-FFF2-40B4-BE49-F238E27FC236}">
                <a16:creationId xmlns:a16="http://schemas.microsoft.com/office/drawing/2014/main" id="{3746CC18-DC07-FA4C-8E2B-A0B81442D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13" b="2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2325EF2-45CF-284D-931F-61E21E216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80" r="2" b="16754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picture containing building, old, dirty, cement&#10;&#10;Description automatically generated">
            <a:extLst>
              <a:ext uri="{FF2B5EF4-FFF2-40B4-BE49-F238E27FC236}">
                <a16:creationId xmlns:a16="http://schemas.microsoft.com/office/drawing/2014/main" id="{08F5B538-503A-3B4A-909B-E3E731FEA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68" r="15660" b="-1"/>
          <a:stretch/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617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C533C93-F398-9644-A956-A09E7B12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But God kept His word to restore them some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A27E0A6-FB1C-9B43-80A8-9C9921E5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5520" cy="990600"/>
            <a:chOff x="0" y="5867400"/>
            <a:chExt cx="9195520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946" y="6116478"/>
              <a:ext cx="91945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 a hostile world, God wants us to work together for Him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032C9-BA91-9A46-A414-25B80D9E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" r="1" b="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062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01_Nehemiah_Part_1_1024.jpg">
            <a:extLst>
              <a:ext uri="{FF2B5EF4-FFF2-40B4-BE49-F238E27FC236}">
                <a16:creationId xmlns:a16="http://schemas.microsoft.com/office/drawing/2014/main" id="{04CA7403-5D8F-D048-AAD5-B5ED936D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83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04_Nehemiah_Part_1_1024.jpg">
            <a:extLst>
              <a:ext uri="{FF2B5EF4-FFF2-40B4-BE49-F238E27FC236}">
                <a16:creationId xmlns:a16="http://schemas.microsoft.com/office/drawing/2014/main" id="{0936DA3C-94FE-9B4D-BB84-257DE872C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5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Nehemiah_Part_1_1024.jpg">
            <a:extLst>
              <a:ext uri="{FF2B5EF4-FFF2-40B4-BE49-F238E27FC236}">
                <a16:creationId xmlns:a16="http://schemas.microsoft.com/office/drawing/2014/main" id="{DFB08BE3-C52E-0243-A254-0752C3D67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8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</Words>
  <Application>Microsoft Macintosh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2021-02-11T17:01:37Z</dcterms:created>
  <dcterms:modified xsi:type="dcterms:W3CDTF">2021-02-12T16:47:43Z</dcterms:modified>
</cp:coreProperties>
</file>