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41"/>
  </p:normalViewPr>
  <p:slideViewPr>
    <p:cSldViewPr snapToGrid="0" snapToObjects="1">
      <p:cViewPr varScale="1">
        <p:scale>
          <a:sx n="107" d="100"/>
          <a:sy n="107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832585C-3FBB-6442-96CB-4EB3A5740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89779" cy="17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533C93-F398-9644-A956-A09E7B12F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4574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94574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But God kept His word to restore them some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A27E0A6-FB1C-9B43-80A8-9C9921E59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574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95520" cy="990600"/>
            <a:chOff x="0" y="5867400"/>
            <a:chExt cx="9195520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946" y="6131867"/>
              <a:ext cx="91945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 a hostile world, God wants us to do what we can for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6FC3E0-112C-8346-9CBF-82D836042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" r="6358" b="3"/>
          <a:stretch/>
        </p:blipFill>
        <p:spPr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5A7AAC-CDDE-5148-8DEC-CA46D538B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" r="-3" b="-3"/>
          <a:stretch/>
        </p:blipFill>
        <p:spPr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A7F31A-A273-C243-916B-B8CA511C0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5830"/>
          <a:stretch/>
        </p:blipFill>
        <p:spPr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52D5C-01A8-9F4A-A30F-AC4853ED9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49" r="19333"/>
          <a:stretch/>
        </p:blipFill>
        <p:spPr>
          <a:xfrm>
            <a:off x="20" y="3106464"/>
            <a:ext cx="4657145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062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41165-4E4D-194A-ADBB-B83F33FED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6" r="6056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8451C-C001-E94B-9094-0F650650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4629" cy="69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FD314-86DB-9849-B19F-022DDFA9F124}"/>
              </a:ext>
            </a:extLst>
          </p:cNvPr>
          <p:cNvSpPr txBox="1"/>
          <p:nvPr/>
        </p:nvSpPr>
        <p:spPr>
          <a:xfrm>
            <a:off x="1620981" y="5652655"/>
            <a:ext cx="6062354" cy="1015663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‘…For such a time as this…’ </a:t>
            </a:r>
          </a:p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Esther  4:14</a:t>
            </a:r>
          </a:p>
        </p:txBody>
      </p:sp>
    </p:spTree>
    <p:extLst>
      <p:ext uri="{BB962C8B-B14F-4D97-AF65-F5344CB8AC3E}">
        <p14:creationId xmlns:p14="http://schemas.microsoft.com/office/powerpoint/2010/main" val="82154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Application>Microsoft Macintosh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2</cp:revision>
  <dcterms:created xsi:type="dcterms:W3CDTF">2020-12-11T17:14:27Z</dcterms:created>
  <dcterms:modified xsi:type="dcterms:W3CDTF">2020-12-11T17:19:57Z</dcterms:modified>
</cp:coreProperties>
</file>