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1" r:id="rId4"/>
    <p:sldId id="258" r:id="rId5"/>
    <p:sldId id="263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64" r:id="rId15"/>
    <p:sldId id="266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5"/>
  </p:normalViewPr>
  <p:slideViewPr>
    <p:cSldViewPr snapToGrid="0" snapToObjects="1">
      <p:cViewPr varScale="1">
        <p:scale>
          <a:sx n="108" d="100"/>
          <a:sy n="108" d="100"/>
        </p:scale>
        <p:origin x="1760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2E72E-C4D8-BE49-A239-E8DD2382BF02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92A1D-98CA-814F-9E82-9F8E37E4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4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A3137569-30B7-A740-94A9-F827DE54426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9D7F054E-079D-AF48-946C-41BD944FC2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277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29FD01B8-E954-4444-8BF0-C03CA200D30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26565955-DD8F-2345-99CC-3401D3A0C3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72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03D31336-36A0-9B42-A623-70B05CD76DF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78B21AF1-1D65-7D4A-9E46-9AE8918866F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688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>
            <a:extLst>
              <a:ext uri="{FF2B5EF4-FFF2-40B4-BE49-F238E27FC236}">
                <a16:creationId xmlns:a16="http://schemas.microsoft.com/office/drawing/2014/main" id="{618C5828-4740-CF46-970A-A57D81EC4B4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1DCD0506-5DA8-174B-BB74-75AB76E84A5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060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>
            <a:extLst>
              <a:ext uri="{FF2B5EF4-FFF2-40B4-BE49-F238E27FC236}">
                <a16:creationId xmlns:a16="http://schemas.microsoft.com/office/drawing/2014/main" id="{CAF10D1C-2862-AF4D-AA98-42A52A9DA6B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>
            <a:extLst>
              <a:ext uri="{FF2B5EF4-FFF2-40B4-BE49-F238E27FC236}">
                <a16:creationId xmlns:a16="http://schemas.microsoft.com/office/drawing/2014/main" id="{A5496C09-9E1C-574E-9E1F-23410EF0690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514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>
            <a:extLst>
              <a:ext uri="{FF2B5EF4-FFF2-40B4-BE49-F238E27FC236}">
                <a16:creationId xmlns:a16="http://schemas.microsoft.com/office/drawing/2014/main" id="{15FADFAD-3589-604F-877F-A88CDA4C12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F60F6610-6758-1149-9058-3DDB57E0C7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68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017328D9-0A35-F940-90E8-CC1F610A21C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02D51B3A-3DBA-4042-A2EB-34C8A8FA26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31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F2DB81D5-EFD9-6547-AD19-6C6B8CD5E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975" y="140"/>
            <a:ext cx="10165091" cy="762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7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5B161876-EE48-0348-BE92-86D12022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649" y="140"/>
            <a:ext cx="10035765" cy="752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1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8EC17C7F-EFEA-384F-8A53-68DA834BB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809" y="140"/>
            <a:ext cx="10180925" cy="763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34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F46DBCB8-864F-5A48-ABA8-D0A671603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804" y="140"/>
            <a:ext cx="9990920" cy="749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9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36FEAE-E61A-6541-9D9D-897B245D8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52" y="321734"/>
            <a:ext cx="2905170" cy="29051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A0E3FD-E4D7-9E42-860F-6A53535F7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59" y="3713775"/>
            <a:ext cx="2672755" cy="29051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914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47995-73AC-0A47-AACE-546B1F437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478" y="311360"/>
            <a:ext cx="2760560" cy="2760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5E914C-65B8-F04B-9947-EF7A951EA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478" y="3786080"/>
            <a:ext cx="2657038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E9FF3C-4A15-5846-9E64-3A1782C27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D170C6-79CA-3047-B98C-282E8019D044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Help us do what is right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1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32585C-3FBB-6442-96CB-4EB3A574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9779" cy="17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C533C93-F398-9644-A956-A09E7B12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4574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But God kept His word to restore them some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A27E0A6-FB1C-9B43-80A8-9C9921E5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4574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5520" cy="990600"/>
            <a:chOff x="0" y="5867400"/>
            <a:chExt cx="9195520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946" y="6116478"/>
              <a:ext cx="919457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In a hostile world, God wants us to choose God’s 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63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05E569-59FE-D347-AA25-0193AF985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322959"/>
            <a:ext cx="8178799" cy="42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52AC0B17-832B-5543-A70D-E39A9E28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471" y="139"/>
            <a:ext cx="10022588" cy="751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B80C4CCF-80DA-6849-9B46-BCFC4576C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807" y="140"/>
            <a:ext cx="10085923" cy="756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86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D6A6E5F5-943D-784F-B8FB-D12D138B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141" y="140"/>
            <a:ext cx="10149257" cy="761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6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</Words>
  <Application>Microsoft Macintosh PowerPoint</Application>
  <PresentationFormat>On-screen Show (4:3)</PresentationFormat>
  <Paragraphs>3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2020-12-11T16:58:35Z</dcterms:created>
  <dcterms:modified xsi:type="dcterms:W3CDTF">2020-12-11T17:23:53Z</dcterms:modified>
</cp:coreProperties>
</file>