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8"/>
  </p:notesMasterIdLst>
  <p:sldIdLst>
    <p:sldId id="256" r:id="rId2"/>
    <p:sldId id="257" r:id="rId3"/>
    <p:sldId id="261" r:id="rId4"/>
    <p:sldId id="258" r:id="rId5"/>
    <p:sldId id="263" r:id="rId6"/>
    <p:sldId id="264" r:id="rId7"/>
    <p:sldId id="265" r:id="rId8"/>
    <p:sldId id="266" r:id="rId9"/>
    <p:sldId id="267" r:id="rId10"/>
    <p:sldId id="298" r:id="rId11"/>
    <p:sldId id="269" r:id="rId12"/>
    <p:sldId id="270" r:id="rId13"/>
    <p:sldId id="271" r:id="rId14"/>
    <p:sldId id="259" r:id="rId15"/>
    <p:sldId id="272" r:id="rId16"/>
    <p:sldId id="276" r:id="rId17"/>
    <p:sldId id="281" r:id="rId18"/>
    <p:sldId id="282" r:id="rId19"/>
    <p:sldId id="283" r:id="rId20"/>
    <p:sldId id="292" r:id="rId21"/>
    <p:sldId id="293" r:id="rId22"/>
    <p:sldId id="294" r:id="rId23"/>
    <p:sldId id="296" r:id="rId24"/>
    <p:sldId id="297" r:id="rId25"/>
    <p:sldId id="268" r:id="rId26"/>
    <p:sldId id="262" r:id="rId2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81"/>
  </p:normalViewPr>
  <p:slideViewPr>
    <p:cSldViewPr snapToGrid="0" snapToObjects="1">
      <p:cViewPr varScale="1">
        <p:scale>
          <a:sx n="107" d="100"/>
          <a:sy n="107" d="100"/>
        </p:scale>
        <p:origin x="176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33029A-ADCF-2245-A36C-E12180D79D60}" type="datetimeFigureOut">
              <a:rPr lang="en-US" smtClean="0"/>
              <a:t>12/8/20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FD61C8-57DC-4142-B53A-C0B7167072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5089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Text Box 1">
            <a:extLst>
              <a:ext uri="{FF2B5EF4-FFF2-40B4-BE49-F238E27FC236}">
                <a16:creationId xmlns:a16="http://schemas.microsoft.com/office/drawing/2014/main" id="{854F9B82-91BB-8E42-AFBB-0F55CEBF295D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0178" name="Text Box 2">
            <a:extLst>
              <a:ext uri="{FF2B5EF4-FFF2-40B4-BE49-F238E27FC236}">
                <a16:creationId xmlns:a16="http://schemas.microsoft.com/office/drawing/2014/main" id="{4E42CD80-F40B-E347-99EE-A4CD7DC18E5B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904100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Text Box 1">
            <a:extLst>
              <a:ext uri="{FF2B5EF4-FFF2-40B4-BE49-F238E27FC236}">
                <a16:creationId xmlns:a16="http://schemas.microsoft.com/office/drawing/2014/main" id="{14711B7A-4FB8-AC42-B6AE-0A4D90890BEE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6018" name="Text Box 2">
            <a:extLst>
              <a:ext uri="{FF2B5EF4-FFF2-40B4-BE49-F238E27FC236}">
                <a16:creationId xmlns:a16="http://schemas.microsoft.com/office/drawing/2014/main" id="{EF3C1140-4732-1B47-82B6-E16829521299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402885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Text Box 1">
            <a:extLst>
              <a:ext uri="{FF2B5EF4-FFF2-40B4-BE49-F238E27FC236}">
                <a16:creationId xmlns:a16="http://schemas.microsoft.com/office/drawing/2014/main" id="{75B25FA7-6FD6-6F44-B04D-B73E8D99944C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7042" name="Text Box 2">
            <a:extLst>
              <a:ext uri="{FF2B5EF4-FFF2-40B4-BE49-F238E27FC236}">
                <a16:creationId xmlns:a16="http://schemas.microsoft.com/office/drawing/2014/main" id="{BCEFCC63-6D4F-C842-93E0-113899E8E6F8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871303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Text Box 1">
            <a:extLst>
              <a:ext uri="{FF2B5EF4-FFF2-40B4-BE49-F238E27FC236}">
                <a16:creationId xmlns:a16="http://schemas.microsoft.com/office/drawing/2014/main" id="{8148C6A0-6F3D-7047-8D8B-4E7773006029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8066" name="Text Box 2">
            <a:extLst>
              <a:ext uri="{FF2B5EF4-FFF2-40B4-BE49-F238E27FC236}">
                <a16:creationId xmlns:a16="http://schemas.microsoft.com/office/drawing/2014/main" id="{88F9D3F2-63A1-CA4D-81B3-8B13497E74D1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041167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Text Box 1">
            <a:extLst>
              <a:ext uri="{FF2B5EF4-FFF2-40B4-BE49-F238E27FC236}">
                <a16:creationId xmlns:a16="http://schemas.microsoft.com/office/drawing/2014/main" id="{298A4C33-BB2B-824C-9B93-F7730B4DF7E6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0114" name="Text Box 2">
            <a:extLst>
              <a:ext uri="{FF2B5EF4-FFF2-40B4-BE49-F238E27FC236}">
                <a16:creationId xmlns:a16="http://schemas.microsoft.com/office/drawing/2014/main" id="{52B9004B-602C-404E-8E96-6E6298964220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0693454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Text Box 1">
            <a:extLst>
              <a:ext uri="{FF2B5EF4-FFF2-40B4-BE49-F238E27FC236}">
                <a16:creationId xmlns:a16="http://schemas.microsoft.com/office/drawing/2014/main" id="{3025C000-B910-AB42-845E-E3FC7EC08031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1138" name="Text Box 2">
            <a:extLst>
              <a:ext uri="{FF2B5EF4-FFF2-40B4-BE49-F238E27FC236}">
                <a16:creationId xmlns:a16="http://schemas.microsoft.com/office/drawing/2014/main" id="{23FABDC4-61D3-F448-9896-7FFDE2A02757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678483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Text Box 1">
            <a:extLst>
              <a:ext uri="{FF2B5EF4-FFF2-40B4-BE49-F238E27FC236}">
                <a16:creationId xmlns:a16="http://schemas.microsoft.com/office/drawing/2014/main" id="{B5B4B9E2-6E16-7744-A4B6-9E7E1170CBFC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1202" name="Text Box 2">
            <a:extLst>
              <a:ext uri="{FF2B5EF4-FFF2-40B4-BE49-F238E27FC236}">
                <a16:creationId xmlns:a16="http://schemas.microsoft.com/office/drawing/2014/main" id="{53929BF3-B656-364F-9984-9B01819D5A9D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465663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ext Box 1">
            <a:extLst>
              <a:ext uri="{FF2B5EF4-FFF2-40B4-BE49-F238E27FC236}">
                <a16:creationId xmlns:a16="http://schemas.microsoft.com/office/drawing/2014/main" id="{AF336888-CADD-7E47-BA94-F49AF2614C5D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8370" name="Text Box 2">
            <a:extLst>
              <a:ext uri="{FF2B5EF4-FFF2-40B4-BE49-F238E27FC236}">
                <a16:creationId xmlns:a16="http://schemas.microsoft.com/office/drawing/2014/main" id="{0E0D13C7-8DDA-5B44-95A3-7D6FEFB25F22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464665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Text Box 1">
            <a:extLst>
              <a:ext uri="{FF2B5EF4-FFF2-40B4-BE49-F238E27FC236}">
                <a16:creationId xmlns:a16="http://schemas.microsoft.com/office/drawing/2014/main" id="{B0730E73-FA3C-9549-9054-8A41A1B5127C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2226" name="Text Box 2">
            <a:extLst>
              <a:ext uri="{FF2B5EF4-FFF2-40B4-BE49-F238E27FC236}">
                <a16:creationId xmlns:a16="http://schemas.microsoft.com/office/drawing/2014/main" id="{E31DB031-3EBD-B34B-B9CD-BAC172C4EA5C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871241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Text Box 1">
            <a:extLst>
              <a:ext uri="{FF2B5EF4-FFF2-40B4-BE49-F238E27FC236}">
                <a16:creationId xmlns:a16="http://schemas.microsoft.com/office/drawing/2014/main" id="{6DD14C27-E368-9E4B-ACBE-8BAA5EF7D305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1442" name="Text Box 2">
            <a:extLst>
              <a:ext uri="{FF2B5EF4-FFF2-40B4-BE49-F238E27FC236}">
                <a16:creationId xmlns:a16="http://schemas.microsoft.com/office/drawing/2014/main" id="{3E017904-4AB9-6042-9F3B-E4EFAFD0F090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49260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Text Box 1">
            <a:extLst>
              <a:ext uri="{FF2B5EF4-FFF2-40B4-BE49-F238E27FC236}">
                <a16:creationId xmlns:a16="http://schemas.microsoft.com/office/drawing/2014/main" id="{328E5C83-28FB-4549-8F28-6B9FBFC52D55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9634" name="Text Box 2">
            <a:extLst>
              <a:ext uri="{FF2B5EF4-FFF2-40B4-BE49-F238E27FC236}">
                <a16:creationId xmlns:a16="http://schemas.microsoft.com/office/drawing/2014/main" id="{C7E2BD18-ABA2-3F4D-927B-68DA4E32EE0E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668786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Text Box 1">
            <a:extLst>
              <a:ext uri="{FF2B5EF4-FFF2-40B4-BE49-F238E27FC236}">
                <a16:creationId xmlns:a16="http://schemas.microsoft.com/office/drawing/2014/main" id="{FFAE1AD1-413D-3F40-B8F9-1BCF483A4506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4754" name="Text Box 2">
            <a:extLst>
              <a:ext uri="{FF2B5EF4-FFF2-40B4-BE49-F238E27FC236}">
                <a16:creationId xmlns:a16="http://schemas.microsoft.com/office/drawing/2014/main" id="{24969ACE-A921-194E-947D-76719F16857C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131470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Text Box 1">
            <a:extLst>
              <a:ext uri="{FF2B5EF4-FFF2-40B4-BE49-F238E27FC236}">
                <a16:creationId xmlns:a16="http://schemas.microsoft.com/office/drawing/2014/main" id="{0E9E52A5-3EF3-E647-933A-EC0DD16E6E47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5778" name="Text Box 2">
            <a:extLst>
              <a:ext uri="{FF2B5EF4-FFF2-40B4-BE49-F238E27FC236}">
                <a16:creationId xmlns:a16="http://schemas.microsoft.com/office/drawing/2014/main" id="{F2F90EDB-E9ED-FC45-8E5E-64C2E4F4BD27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964314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Text Box 1">
            <a:extLst>
              <a:ext uri="{FF2B5EF4-FFF2-40B4-BE49-F238E27FC236}">
                <a16:creationId xmlns:a16="http://schemas.microsoft.com/office/drawing/2014/main" id="{02E61810-194D-A94A-AB7E-3C31284ED857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6802" name="Text Box 2">
            <a:extLst>
              <a:ext uri="{FF2B5EF4-FFF2-40B4-BE49-F238E27FC236}">
                <a16:creationId xmlns:a16="http://schemas.microsoft.com/office/drawing/2014/main" id="{A6DBB073-C633-E24F-9C1E-451C584226EE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941051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12/8/20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3168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12/8/20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9279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12/8/20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1715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12/8/20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0925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12/8/20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6791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12/8/20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71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12/8/20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3304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12/8/20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7468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12/8/20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1786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12/8/20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3400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12/8/20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1563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E9C071-298B-8E4B-9D4A-1D0DB737AD5C}" type="datetimeFigureOut">
              <a:rPr lang="en-US" smtClean="0"/>
              <a:t>12/8/20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649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photo, different, grass, many&#10;&#10;Description automatically generated">
            <a:extLst>
              <a:ext uri="{FF2B5EF4-FFF2-40B4-BE49-F238E27FC236}">
                <a16:creationId xmlns:a16="http://schemas.microsoft.com/office/drawing/2014/main" id="{F35291B2-0081-F046-8EC9-BAE0CB63D56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FD9CB3A9-70AC-4D49-8279-86514E7443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6805" y="1358875"/>
            <a:ext cx="4390390" cy="4140250"/>
          </a:xfrm>
          <a:prstGeom prst="rect">
            <a:avLst/>
          </a:prstGeom>
        </p:spPr>
      </p:pic>
      <p:pic>
        <p:nvPicPr>
          <p:cNvPr id="13" name="Picture 12" descr="A picture containing ax, drawing&#10;&#10;Description automatically generated">
            <a:extLst>
              <a:ext uri="{FF2B5EF4-FFF2-40B4-BE49-F238E27FC236}">
                <a16:creationId xmlns:a16="http://schemas.microsoft.com/office/drawing/2014/main" id="{976D97D5-A7C4-FF43-9572-C774F3F2C8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1680" y="5735878"/>
            <a:ext cx="645160" cy="1012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576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54ECEBE-9353-406C-9313-02A517A310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Meiryo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6806086-A782-4311-A63B-1A68574D80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1926" y="-15901"/>
            <a:ext cx="4933752" cy="5814891"/>
          </a:xfrm>
          <a:custGeom>
            <a:avLst/>
            <a:gdLst>
              <a:gd name="connsiteX0" fmla="*/ 1667657 w 6578337"/>
              <a:gd name="connsiteY0" fmla="*/ 0 h 5814891"/>
              <a:gd name="connsiteX1" fmla="*/ 5296215 w 6578337"/>
              <a:gd name="connsiteY1" fmla="*/ 0 h 5814891"/>
              <a:gd name="connsiteX2" fmla="*/ 5354505 w 6578337"/>
              <a:gd name="connsiteY2" fmla="*/ 38974 h 5814891"/>
              <a:gd name="connsiteX3" fmla="*/ 5772761 w 6578337"/>
              <a:gd name="connsiteY3" fmla="*/ 430996 h 5814891"/>
              <a:gd name="connsiteX4" fmla="*/ 6578337 w 6578337"/>
              <a:gd name="connsiteY4" fmla="*/ 2842158 h 5814891"/>
              <a:gd name="connsiteX5" fmla="*/ 6219497 w 6578337"/>
              <a:gd name="connsiteY5" fmla="*/ 3831001 h 5814891"/>
              <a:gd name="connsiteX6" fmla="*/ 5157059 w 6578337"/>
              <a:gd name="connsiteY6" fmla="*/ 4751758 h 5814891"/>
              <a:gd name="connsiteX7" fmla="*/ 4923464 w 6578337"/>
              <a:gd name="connsiteY7" fmla="*/ 4927890 h 5814891"/>
              <a:gd name="connsiteX8" fmla="*/ 3004017 w 6578337"/>
              <a:gd name="connsiteY8" fmla="*/ 5814891 h 5814891"/>
              <a:gd name="connsiteX9" fmla="*/ 475534 w 6578337"/>
              <a:gd name="connsiteY9" fmla="*/ 4373098 h 5814891"/>
              <a:gd name="connsiteX10" fmla="*/ 206071 w 6578337"/>
              <a:gd name="connsiteY10" fmla="*/ 4004246 h 5814891"/>
              <a:gd name="connsiteX11" fmla="*/ 79385 w 6578337"/>
              <a:gd name="connsiteY11" fmla="*/ 3833508 h 5814891"/>
              <a:gd name="connsiteX12" fmla="*/ 0 w 6578337"/>
              <a:gd name="connsiteY12" fmla="*/ 3721725 h 5814891"/>
              <a:gd name="connsiteX13" fmla="*/ 0 w 6578337"/>
              <a:gd name="connsiteY13" fmla="*/ 1581323 h 5814891"/>
              <a:gd name="connsiteX14" fmla="*/ 168477 w 6578337"/>
              <a:gd name="connsiteY14" fmla="*/ 1300525 h 5814891"/>
              <a:gd name="connsiteX15" fmla="*/ 885512 w 6578337"/>
              <a:gd name="connsiteY15" fmla="*/ 515238 h 5814891"/>
              <a:gd name="connsiteX16" fmla="*/ 1494824 w 6578337"/>
              <a:gd name="connsiteY16" fmla="*/ 90742 h 5814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578337" h="5814891">
                <a:moveTo>
                  <a:pt x="1667657" y="0"/>
                </a:moveTo>
                <a:lnTo>
                  <a:pt x="5296215" y="0"/>
                </a:lnTo>
                <a:lnTo>
                  <a:pt x="5354505" y="38974"/>
                </a:lnTo>
                <a:cubicBezTo>
                  <a:pt x="5505893" y="152699"/>
                  <a:pt x="5645664" y="283643"/>
                  <a:pt x="5772761" y="430996"/>
                </a:cubicBezTo>
                <a:cubicBezTo>
                  <a:pt x="6292274" y="1033532"/>
                  <a:pt x="6578337" y="1889809"/>
                  <a:pt x="6578337" y="2842158"/>
                </a:cubicBezTo>
                <a:cubicBezTo>
                  <a:pt x="6578337" y="3222117"/>
                  <a:pt x="6467617" y="3527065"/>
                  <a:pt x="6219497" y="3831001"/>
                </a:cubicBezTo>
                <a:cubicBezTo>
                  <a:pt x="5959965" y="4148933"/>
                  <a:pt x="5569997" y="4441763"/>
                  <a:pt x="5157059" y="4751758"/>
                </a:cubicBezTo>
                <a:cubicBezTo>
                  <a:pt x="5080873" y="4808882"/>
                  <a:pt x="5002168" y="4868026"/>
                  <a:pt x="4923464" y="4927890"/>
                </a:cubicBezTo>
                <a:cubicBezTo>
                  <a:pt x="4218974" y="5463640"/>
                  <a:pt x="3704799" y="5814891"/>
                  <a:pt x="3004017" y="5814891"/>
                </a:cubicBezTo>
                <a:cubicBezTo>
                  <a:pt x="1936240" y="5814891"/>
                  <a:pt x="1180025" y="5383723"/>
                  <a:pt x="475534" y="4373098"/>
                </a:cubicBezTo>
                <a:cubicBezTo>
                  <a:pt x="383343" y="4240819"/>
                  <a:pt x="293225" y="4120515"/>
                  <a:pt x="206071" y="4004246"/>
                </a:cubicBezTo>
                <a:cubicBezTo>
                  <a:pt x="160920" y="3943985"/>
                  <a:pt x="118700" y="3887339"/>
                  <a:pt x="79385" y="3833508"/>
                </a:cubicBezTo>
                <a:lnTo>
                  <a:pt x="0" y="3721725"/>
                </a:lnTo>
                <a:lnTo>
                  <a:pt x="0" y="1581323"/>
                </a:lnTo>
                <a:lnTo>
                  <a:pt x="168477" y="1300525"/>
                </a:lnTo>
                <a:cubicBezTo>
                  <a:pt x="359173" y="1017017"/>
                  <a:pt x="599372" y="753795"/>
                  <a:pt x="885512" y="515238"/>
                </a:cubicBezTo>
                <a:cubicBezTo>
                  <a:pt x="1073010" y="358870"/>
                  <a:pt x="1278109" y="216205"/>
                  <a:pt x="1494824" y="90742"/>
                </a:cubicBezTo>
                <a:close/>
              </a:path>
            </a:pathLst>
          </a:custGeom>
          <a:noFill/>
          <a:ln w="19050">
            <a:solidFill>
              <a:srgbClr val="FFFFFF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75F8495-48BC-E548-A4F3-2BF35FB6A8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608" r="32160"/>
          <a:stretch/>
        </p:blipFill>
        <p:spPr>
          <a:xfrm>
            <a:off x="20" y="-2"/>
            <a:ext cx="4742351" cy="5593660"/>
          </a:xfrm>
          <a:custGeom>
            <a:avLst/>
            <a:gdLst/>
            <a:ahLst/>
            <a:cxnLst/>
            <a:rect l="l" t="t" r="r" b="b"/>
            <a:pathLst>
              <a:path w="6323162" h="5593660">
                <a:moveTo>
                  <a:pt x="2177447" y="0"/>
                </a:moveTo>
                <a:lnTo>
                  <a:pt x="4826316" y="0"/>
                </a:lnTo>
                <a:lnTo>
                  <a:pt x="4971508" y="75777"/>
                </a:lnTo>
                <a:cubicBezTo>
                  <a:pt x="5197582" y="210111"/>
                  <a:pt x="5400550" y="381325"/>
                  <a:pt x="5577109" y="586873"/>
                </a:cubicBezTo>
                <a:cubicBezTo>
                  <a:pt x="6058235" y="1147205"/>
                  <a:pt x="6323162" y="1943505"/>
                  <a:pt x="6323162" y="2829148"/>
                </a:cubicBezTo>
                <a:cubicBezTo>
                  <a:pt x="6323162" y="3182494"/>
                  <a:pt x="6220623" y="3466081"/>
                  <a:pt x="5990836" y="3748729"/>
                </a:cubicBezTo>
                <a:cubicBezTo>
                  <a:pt x="5750480" y="4044392"/>
                  <a:pt x="5389327" y="4316711"/>
                  <a:pt x="5006899" y="4604992"/>
                </a:cubicBezTo>
                <a:cubicBezTo>
                  <a:pt x="4936343" y="4658116"/>
                  <a:pt x="4863453" y="4713117"/>
                  <a:pt x="4790566" y="4768788"/>
                </a:cubicBezTo>
                <a:cubicBezTo>
                  <a:pt x="4138128" y="5267012"/>
                  <a:pt x="3661945" y="5593660"/>
                  <a:pt x="3012943" y="5593660"/>
                </a:cubicBezTo>
                <a:cubicBezTo>
                  <a:pt x="2024062" y="5593660"/>
                  <a:pt x="1323723" y="5192693"/>
                  <a:pt x="671286" y="4252856"/>
                </a:cubicBezTo>
                <a:cubicBezTo>
                  <a:pt x="585906" y="4129842"/>
                  <a:pt x="502446" y="4017964"/>
                  <a:pt x="421733" y="3909839"/>
                </a:cubicBezTo>
                <a:cubicBezTo>
                  <a:pt x="254471" y="3685679"/>
                  <a:pt x="130655" y="3515312"/>
                  <a:pt x="48655" y="3351082"/>
                </a:cubicBezTo>
                <a:lnTo>
                  <a:pt x="0" y="3239820"/>
                </a:lnTo>
                <a:lnTo>
                  <a:pt x="0" y="2248150"/>
                </a:lnTo>
                <a:lnTo>
                  <a:pt x="1658" y="2239520"/>
                </a:lnTo>
                <a:cubicBezTo>
                  <a:pt x="51657" y="2045089"/>
                  <a:pt x="126469" y="1853225"/>
                  <a:pt x="225714" y="1665285"/>
                </a:cubicBezTo>
                <a:cubicBezTo>
                  <a:pt x="419948" y="1297585"/>
                  <a:pt x="697641" y="961011"/>
                  <a:pt x="1050970" y="665214"/>
                </a:cubicBezTo>
                <a:cubicBezTo>
                  <a:pt x="1311437" y="447090"/>
                  <a:pt x="1608578" y="257641"/>
                  <a:pt x="1923692" y="107844"/>
                </a:cubicBezTo>
                <a:close/>
              </a:path>
            </a:pathLst>
          </a:custGeom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CE71458B-DF80-43DF-9693-2EC3878ACA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742371" cy="5593660"/>
          </a:xfrm>
          <a:custGeom>
            <a:avLst/>
            <a:gdLst>
              <a:gd name="connsiteX0" fmla="*/ 2177447 w 6323162"/>
              <a:gd name="connsiteY0" fmla="*/ 0 h 5593660"/>
              <a:gd name="connsiteX1" fmla="*/ 2572776 w 6323162"/>
              <a:gd name="connsiteY1" fmla="*/ 0 h 5593660"/>
              <a:gd name="connsiteX2" fmla="*/ 2279674 w 6323162"/>
              <a:gd name="connsiteY2" fmla="*/ 98163 h 5593660"/>
              <a:gd name="connsiteX3" fmla="*/ 1163390 w 6323162"/>
              <a:gd name="connsiteY3" fmla="*/ 758946 h 5593660"/>
              <a:gd name="connsiteX4" fmla="*/ 391288 w 6323162"/>
              <a:gd name="connsiteY4" fmla="*/ 1711778 h 5593660"/>
              <a:gd name="connsiteX5" fmla="*/ 111318 w 6323162"/>
              <a:gd name="connsiteY5" fmla="*/ 2820666 h 5593660"/>
              <a:gd name="connsiteX6" fmla="*/ 574682 w 6323162"/>
              <a:gd name="connsiteY6" fmla="*/ 3850310 h 5593660"/>
              <a:gd name="connsiteX7" fmla="*/ 808161 w 6323162"/>
              <a:gd name="connsiteY7" fmla="*/ 4177123 h 5593660"/>
              <a:gd name="connsiteX8" fmla="*/ 2998992 w 6323162"/>
              <a:gd name="connsiteY8" fmla="*/ 5454594 h 5593660"/>
              <a:gd name="connsiteX9" fmla="*/ 4662117 w 6323162"/>
              <a:gd name="connsiteY9" fmla="*/ 4668685 h 5593660"/>
              <a:gd name="connsiteX10" fmla="*/ 4864518 w 6323162"/>
              <a:gd name="connsiteY10" fmla="*/ 4512627 h 5593660"/>
              <a:gd name="connsiteX11" fmla="*/ 5785079 w 6323162"/>
              <a:gd name="connsiteY11" fmla="*/ 3696808 h 5593660"/>
              <a:gd name="connsiteX12" fmla="*/ 6095999 w 6323162"/>
              <a:gd name="connsiteY12" fmla="*/ 2820666 h 5593660"/>
              <a:gd name="connsiteX13" fmla="*/ 5397999 w 6323162"/>
              <a:gd name="connsiteY13" fmla="*/ 684305 h 5593660"/>
              <a:gd name="connsiteX14" fmla="*/ 4612801 w 6323162"/>
              <a:gd name="connsiteY14" fmla="*/ 81166 h 5593660"/>
              <a:gd name="connsiteX15" fmla="*/ 4406067 w 6323162"/>
              <a:gd name="connsiteY15" fmla="*/ 0 h 5593660"/>
              <a:gd name="connsiteX16" fmla="*/ 4826316 w 6323162"/>
              <a:gd name="connsiteY16" fmla="*/ 0 h 5593660"/>
              <a:gd name="connsiteX17" fmla="*/ 4971508 w 6323162"/>
              <a:gd name="connsiteY17" fmla="*/ 75777 h 5593660"/>
              <a:gd name="connsiteX18" fmla="*/ 5577109 w 6323162"/>
              <a:gd name="connsiteY18" fmla="*/ 586873 h 5593660"/>
              <a:gd name="connsiteX19" fmla="*/ 6323162 w 6323162"/>
              <a:gd name="connsiteY19" fmla="*/ 2829148 h 5593660"/>
              <a:gd name="connsiteX20" fmla="*/ 5990836 w 6323162"/>
              <a:gd name="connsiteY20" fmla="*/ 3748729 h 5593660"/>
              <a:gd name="connsiteX21" fmla="*/ 5006899 w 6323162"/>
              <a:gd name="connsiteY21" fmla="*/ 4604992 h 5593660"/>
              <a:gd name="connsiteX22" fmla="*/ 4790566 w 6323162"/>
              <a:gd name="connsiteY22" fmla="*/ 4768788 h 5593660"/>
              <a:gd name="connsiteX23" fmla="*/ 3012943 w 6323162"/>
              <a:gd name="connsiteY23" fmla="*/ 5593660 h 5593660"/>
              <a:gd name="connsiteX24" fmla="*/ 671286 w 6323162"/>
              <a:gd name="connsiteY24" fmla="*/ 4252856 h 5593660"/>
              <a:gd name="connsiteX25" fmla="*/ 421733 w 6323162"/>
              <a:gd name="connsiteY25" fmla="*/ 3909839 h 5593660"/>
              <a:gd name="connsiteX26" fmla="*/ 48655 w 6323162"/>
              <a:gd name="connsiteY26" fmla="*/ 3351082 h 5593660"/>
              <a:gd name="connsiteX27" fmla="*/ 0 w 6323162"/>
              <a:gd name="connsiteY27" fmla="*/ 3239820 h 5593660"/>
              <a:gd name="connsiteX28" fmla="*/ 0 w 6323162"/>
              <a:gd name="connsiteY28" fmla="*/ 2248150 h 5593660"/>
              <a:gd name="connsiteX29" fmla="*/ 1658 w 6323162"/>
              <a:gd name="connsiteY29" fmla="*/ 2239520 h 5593660"/>
              <a:gd name="connsiteX30" fmla="*/ 225714 w 6323162"/>
              <a:gd name="connsiteY30" fmla="*/ 1665285 h 5593660"/>
              <a:gd name="connsiteX31" fmla="*/ 1050970 w 6323162"/>
              <a:gd name="connsiteY31" fmla="*/ 665214 h 5593660"/>
              <a:gd name="connsiteX32" fmla="*/ 1923692 w 6323162"/>
              <a:gd name="connsiteY32" fmla="*/ 107844 h 5593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6323162" h="5593660">
                <a:moveTo>
                  <a:pt x="2177447" y="0"/>
                </a:moveTo>
                <a:lnTo>
                  <a:pt x="2572776" y="0"/>
                </a:lnTo>
                <a:lnTo>
                  <a:pt x="2279674" y="98163"/>
                </a:lnTo>
                <a:cubicBezTo>
                  <a:pt x="1874231" y="253327"/>
                  <a:pt x="1488311" y="481852"/>
                  <a:pt x="1163390" y="758946"/>
                </a:cubicBezTo>
                <a:cubicBezTo>
                  <a:pt x="832819" y="1040772"/>
                  <a:pt x="573013" y="1361447"/>
                  <a:pt x="391288" y="1711778"/>
                </a:cubicBezTo>
                <a:cubicBezTo>
                  <a:pt x="205583" y="2069903"/>
                  <a:pt x="111318" y="2442986"/>
                  <a:pt x="111318" y="2820666"/>
                </a:cubicBezTo>
                <a:cubicBezTo>
                  <a:pt x="111318" y="3201031"/>
                  <a:pt x="261705" y="3423166"/>
                  <a:pt x="574682" y="3850310"/>
                </a:cubicBezTo>
                <a:cubicBezTo>
                  <a:pt x="650197" y="3953327"/>
                  <a:pt x="728281" y="4059920"/>
                  <a:pt x="808161" y="4177123"/>
                </a:cubicBezTo>
                <a:cubicBezTo>
                  <a:pt x="1418574" y="5072567"/>
                  <a:pt x="2073806" y="5454594"/>
                  <a:pt x="2998992" y="5454594"/>
                </a:cubicBezTo>
                <a:cubicBezTo>
                  <a:pt x="3606192" y="5454594"/>
                  <a:pt x="4051705" y="5143376"/>
                  <a:pt x="4662117" y="4668685"/>
                </a:cubicBezTo>
                <a:cubicBezTo>
                  <a:pt x="4730310" y="4615645"/>
                  <a:pt x="4798505" y="4563242"/>
                  <a:pt x="4864518" y="4512627"/>
                </a:cubicBezTo>
                <a:cubicBezTo>
                  <a:pt x="5222313" y="4237963"/>
                  <a:pt x="5560204" y="3978506"/>
                  <a:pt x="5785079" y="3696808"/>
                </a:cubicBezTo>
                <a:cubicBezTo>
                  <a:pt x="6000066" y="3427513"/>
                  <a:pt x="6095999" y="3157320"/>
                  <a:pt x="6095999" y="2820666"/>
                </a:cubicBezTo>
                <a:cubicBezTo>
                  <a:pt x="6095999" y="1976856"/>
                  <a:pt x="5848138" y="1218170"/>
                  <a:pt x="5397999" y="684305"/>
                </a:cubicBezTo>
                <a:cubicBezTo>
                  <a:pt x="5177750" y="423188"/>
                  <a:pt x="4913577" y="220223"/>
                  <a:pt x="4612801" y="81166"/>
                </a:cubicBezTo>
                <a:lnTo>
                  <a:pt x="4406067" y="0"/>
                </a:lnTo>
                <a:lnTo>
                  <a:pt x="4826316" y="0"/>
                </a:lnTo>
                <a:lnTo>
                  <a:pt x="4971508" y="75777"/>
                </a:lnTo>
                <a:cubicBezTo>
                  <a:pt x="5197582" y="210111"/>
                  <a:pt x="5400550" y="381325"/>
                  <a:pt x="5577109" y="586873"/>
                </a:cubicBezTo>
                <a:cubicBezTo>
                  <a:pt x="6058235" y="1147205"/>
                  <a:pt x="6323162" y="1943505"/>
                  <a:pt x="6323162" y="2829148"/>
                </a:cubicBezTo>
                <a:cubicBezTo>
                  <a:pt x="6323162" y="3182494"/>
                  <a:pt x="6220623" y="3466081"/>
                  <a:pt x="5990836" y="3748729"/>
                </a:cubicBezTo>
                <a:cubicBezTo>
                  <a:pt x="5750480" y="4044392"/>
                  <a:pt x="5389327" y="4316711"/>
                  <a:pt x="5006899" y="4604992"/>
                </a:cubicBezTo>
                <a:cubicBezTo>
                  <a:pt x="4936343" y="4658116"/>
                  <a:pt x="4863453" y="4713117"/>
                  <a:pt x="4790566" y="4768788"/>
                </a:cubicBezTo>
                <a:cubicBezTo>
                  <a:pt x="4138128" y="5267012"/>
                  <a:pt x="3661945" y="5593660"/>
                  <a:pt x="3012943" y="5593660"/>
                </a:cubicBezTo>
                <a:cubicBezTo>
                  <a:pt x="2024062" y="5593660"/>
                  <a:pt x="1323723" y="5192693"/>
                  <a:pt x="671286" y="4252856"/>
                </a:cubicBezTo>
                <a:cubicBezTo>
                  <a:pt x="585906" y="4129842"/>
                  <a:pt x="502446" y="4017964"/>
                  <a:pt x="421733" y="3909839"/>
                </a:cubicBezTo>
                <a:cubicBezTo>
                  <a:pt x="254471" y="3685679"/>
                  <a:pt x="130655" y="3515312"/>
                  <a:pt x="48655" y="3351082"/>
                </a:cubicBezTo>
                <a:lnTo>
                  <a:pt x="0" y="3239820"/>
                </a:lnTo>
                <a:lnTo>
                  <a:pt x="0" y="2248150"/>
                </a:lnTo>
                <a:lnTo>
                  <a:pt x="1658" y="2239520"/>
                </a:lnTo>
                <a:cubicBezTo>
                  <a:pt x="51657" y="2045089"/>
                  <a:pt x="126469" y="1853225"/>
                  <a:pt x="225714" y="1665285"/>
                </a:cubicBezTo>
                <a:cubicBezTo>
                  <a:pt x="419948" y="1297585"/>
                  <a:pt x="697641" y="961011"/>
                  <a:pt x="1050970" y="665214"/>
                </a:cubicBezTo>
                <a:cubicBezTo>
                  <a:pt x="1311437" y="447090"/>
                  <a:pt x="1608578" y="257641"/>
                  <a:pt x="1923692" y="107844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DE1994AC-22D1-4B48-9EDA-BE373E7045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6318" y="1415331"/>
            <a:ext cx="4249494" cy="5466522"/>
          </a:xfrm>
          <a:custGeom>
            <a:avLst/>
            <a:gdLst>
              <a:gd name="connsiteX0" fmla="*/ 3113576 w 5665992"/>
              <a:gd name="connsiteY0" fmla="*/ 1556 h 5401530"/>
              <a:gd name="connsiteX1" fmla="*/ 4468777 w 5665992"/>
              <a:gd name="connsiteY1" fmla="*/ 405866 h 5401530"/>
              <a:gd name="connsiteX2" fmla="*/ 5525792 w 5665992"/>
              <a:gd name="connsiteY2" fmla="*/ 1317461 h 5401530"/>
              <a:gd name="connsiteX3" fmla="*/ 5665992 w 5665992"/>
              <a:gd name="connsiteY3" fmla="*/ 1506159 h 5401530"/>
              <a:gd name="connsiteX4" fmla="*/ 5665992 w 5665992"/>
              <a:gd name="connsiteY4" fmla="*/ 5401530 h 5401530"/>
              <a:gd name="connsiteX5" fmla="*/ 965932 w 5665992"/>
              <a:gd name="connsiteY5" fmla="*/ 5401530 h 5401530"/>
              <a:gd name="connsiteX6" fmla="*/ 836753 w 5665992"/>
              <a:gd name="connsiteY6" fmla="*/ 5181943 h 5401530"/>
              <a:gd name="connsiteX7" fmla="*/ 509793 w 5665992"/>
              <a:gd name="connsiteY7" fmla="*/ 4458111 h 5401530"/>
              <a:gd name="connsiteX8" fmla="*/ 251995 w 5665992"/>
              <a:gd name="connsiteY8" fmla="*/ 1805844 h 5401530"/>
              <a:gd name="connsiteX9" fmla="*/ 3113576 w 5665992"/>
              <a:gd name="connsiteY9" fmla="*/ 1556 h 5401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665992" h="5401530">
                <a:moveTo>
                  <a:pt x="3113576" y="1556"/>
                </a:moveTo>
                <a:cubicBezTo>
                  <a:pt x="3559807" y="16866"/>
                  <a:pt x="4018025" y="145625"/>
                  <a:pt x="4468777" y="405866"/>
                </a:cubicBezTo>
                <a:cubicBezTo>
                  <a:pt x="4871803" y="638554"/>
                  <a:pt x="5229811" y="952545"/>
                  <a:pt x="5525792" y="1317461"/>
                </a:cubicBezTo>
                <a:lnTo>
                  <a:pt x="5665992" y="1506159"/>
                </a:lnTo>
                <a:lnTo>
                  <a:pt x="5665992" y="5401530"/>
                </a:lnTo>
                <a:lnTo>
                  <a:pt x="965932" y="5401530"/>
                </a:lnTo>
                <a:lnTo>
                  <a:pt x="836753" y="5181943"/>
                </a:lnTo>
                <a:cubicBezTo>
                  <a:pt x="713569" y="4953383"/>
                  <a:pt x="611679" y="4708683"/>
                  <a:pt x="509793" y="4458111"/>
                </a:cubicBezTo>
                <a:cubicBezTo>
                  <a:pt x="136790" y="3540808"/>
                  <a:pt x="-278612" y="2724882"/>
                  <a:pt x="251995" y="1805844"/>
                </a:cubicBezTo>
                <a:cubicBezTo>
                  <a:pt x="911122" y="664202"/>
                  <a:pt x="1973207" y="-37572"/>
                  <a:pt x="3113576" y="1556"/>
                </a:cubicBezTo>
                <a:close/>
              </a:path>
            </a:pathLst>
          </a:custGeom>
          <a:noFill/>
          <a:ln w="19050">
            <a:solidFill>
              <a:srgbClr val="FFFFFF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845CF09-3293-1F49-BB97-024398032BC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076" r="25698" b="-1"/>
          <a:stretch/>
        </p:blipFill>
        <p:spPr>
          <a:xfrm>
            <a:off x="5096947" y="1685367"/>
            <a:ext cx="4047053" cy="5172635"/>
          </a:xfrm>
          <a:custGeom>
            <a:avLst/>
            <a:gdLst/>
            <a:ahLst/>
            <a:cxnLst/>
            <a:rect l="l" t="t" r="r" b="b"/>
            <a:pathLst>
              <a:path w="5396070" h="5172635">
                <a:moveTo>
                  <a:pt x="2809770" y="1442"/>
                </a:moveTo>
                <a:cubicBezTo>
                  <a:pt x="3212462" y="15635"/>
                  <a:pt x="3625968" y="134989"/>
                  <a:pt x="4032739" y="376223"/>
                </a:cubicBezTo>
                <a:cubicBezTo>
                  <a:pt x="4589656" y="706501"/>
                  <a:pt x="5051318" y="1213487"/>
                  <a:pt x="5362614" y="1796088"/>
                </a:cubicBezTo>
                <a:lnTo>
                  <a:pt x="5396070" y="1864600"/>
                </a:lnTo>
                <a:lnTo>
                  <a:pt x="5396070" y="4888539"/>
                </a:lnTo>
                <a:lnTo>
                  <a:pt x="5373530" y="4924165"/>
                </a:lnTo>
                <a:cubicBezTo>
                  <a:pt x="5310112" y="5013254"/>
                  <a:pt x="5241620" y="5088864"/>
                  <a:pt x="5168684" y="5154829"/>
                </a:cubicBezTo>
                <a:lnTo>
                  <a:pt x="5146924" y="5172635"/>
                </a:lnTo>
                <a:lnTo>
                  <a:pt x="987172" y="5172635"/>
                </a:lnTo>
                <a:lnTo>
                  <a:pt x="842383" y="4959392"/>
                </a:lnTo>
                <a:cubicBezTo>
                  <a:pt x="689919" y="4704655"/>
                  <a:pt x="574982" y="4422821"/>
                  <a:pt x="460051" y="4132485"/>
                </a:cubicBezTo>
                <a:cubicBezTo>
                  <a:pt x="123442" y="3282182"/>
                  <a:pt x="-251427" y="2525854"/>
                  <a:pt x="227408" y="1673941"/>
                </a:cubicBezTo>
                <a:cubicBezTo>
                  <a:pt x="822220" y="615687"/>
                  <a:pt x="1780673" y="-34829"/>
                  <a:pt x="2809770" y="1442"/>
                </a:cubicBezTo>
                <a:close/>
              </a:path>
            </a:pathLst>
          </a:custGeom>
        </p:spPr>
      </p:pic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22220111-5018-4EB7-A38B-79BD37F7C0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96947" y="1685365"/>
            <a:ext cx="4047053" cy="5172635"/>
          </a:xfrm>
          <a:custGeom>
            <a:avLst/>
            <a:gdLst>
              <a:gd name="connsiteX0" fmla="*/ 2809770 w 5396070"/>
              <a:gd name="connsiteY0" fmla="*/ 1442 h 5172635"/>
              <a:gd name="connsiteX1" fmla="*/ 4032739 w 5396070"/>
              <a:gd name="connsiteY1" fmla="*/ 376223 h 5172635"/>
              <a:gd name="connsiteX2" fmla="*/ 5362614 w 5396070"/>
              <a:gd name="connsiteY2" fmla="*/ 1796088 h 5172635"/>
              <a:gd name="connsiteX3" fmla="*/ 5396070 w 5396070"/>
              <a:gd name="connsiteY3" fmla="*/ 1864599 h 5172635"/>
              <a:gd name="connsiteX4" fmla="*/ 5396070 w 5396070"/>
              <a:gd name="connsiteY4" fmla="*/ 1981756 h 5172635"/>
              <a:gd name="connsiteX5" fmla="*/ 5363566 w 5396070"/>
              <a:gd name="connsiteY5" fmla="*/ 1915670 h 5172635"/>
              <a:gd name="connsiteX6" fmla="*/ 4071524 w 5396070"/>
              <a:gd name="connsiteY6" fmla="*/ 546090 h 5172635"/>
              <a:gd name="connsiteX7" fmla="*/ 2883346 w 5396070"/>
              <a:gd name="connsiteY7" fmla="*/ 184583 h 5172635"/>
              <a:gd name="connsiteX8" fmla="*/ 374449 w 5396070"/>
              <a:gd name="connsiteY8" fmla="*/ 1797850 h 5172635"/>
              <a:gd name="connsiteX9" fmla="*/ 600473 w 5396070"/>
              <a:gd name="connsiteY9" fmla="*/ 4169322 h 5172635"/>
              <a:gd name="connsiteX10" fmla="*/ 971928 w 5396070"/>
              <a:gd name="connsiteY10" fmla="*/ 4966944 h 5172635"/>
              <a:gd name="connsiteX11" fmla="*/ 1112598 w 5396070"/>
              <a:gd name="connsiteY11" fmla="*/ 5172635 h 5172635"/>
              <a:gd name="connsiteX12" fmla="*/ 987172 w 5396070"/>
              <a:gd name="connsiteY12" fmla="*/ 5172635 h 5172635"/>
              <a:gd name="connsiteX13" fmla="*/ 842383 w 5396070"/>
              <a:gd name="connsiteY13" fmla="*/ 4959392 h 5172635"/>
              <a:gd name="connsiteX14" fmla="*/ 460051 w 5396070"/>
              <a:gd name="connsiteY14" fmla="*/ 4132485 h 5172635"/>
              <a:gd name="connsiteX15" fmla="*/ 227408 w 5396070"/>
              <a:gd name="connsiteY15" fmla="*/ 1673941 h 5172635"/>
              <a:gd name="connsiteX16" fmla="*/ 2809770 w 5396070"/>
              <a:gd name="connsiteY16" fmla="*/ 1442 h 5172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396070" h="5172635">
                <a:moveTo>
                  <a:pt x="2809770" y="1442"/>
                </a:moveTo>
                <a:cubicBezTo>
                  <a:pt x="3212462" y="15635"/>
                  <a:pt x="3625968" y="134989"/>
                  <a:pt x="4032739" y="376223"/>
                </a:cubicBezTo>
                <a:cubicBezTo>
                  <a:pt x="4589656" y="706501"/>
                  <a:pt x="5051318" y="1213487"/>
                  <a:pt x="5362614" y="1796088"/>
                </a:cubicBezTo>
                <a:lnTo>
                  <a:pt x="5396070" y="1864599"/>
                </a:lnTo>
                <a:lnTo>
                  <a:pt x="5396070" y="1981756"/>
                </a:lnTo>
                <a:lnTo>
                  <a:pt x="5363566" y="1915670"/>
                </a:lnTo>
                <a:cubicBezTo>
                  <a:pt x="5061125" y="1353703"/>
                  <a:pt x="4612597" y="864671"/>
                  <a:pt x="4071524" y="546090"/>
                </a:cubicBezTo>
                <a:cubicBezTo>
                  <a:pt x="3676324" y="313400"/>
                  <a:pt x="3274582" y="198273"/>
                  <a:pt x="2883346" y="184583"/>
                </a:cubicBezTo>
                <a:cubicBezTo>
                  <a:pt x="1883526" y="149597"/>
                  <a:pt x="952339" y="777074"/>
                  <a:pt x="374449" y="1797850"/>
                </a:cubicBezTo>
                <a:cubicBezTo>
                  <a:pt x="-90765" y="2619591"/>
                  <a:pt x="273440" y="3349133"/>
                  <a:pt x="600473" y="4169322"/>
                </a:cubicBezTo>
                <a:cubicBezTo>
                  <a:pt x="712134" y="4449376"/>
                  <a:pt x="823802" y="4721229"/>
                  <a:pt x="971928" y="4966944"/>
                </a:cubicBezTo>
                <a:lnTo>
                  <a:pt x="1112598" y="5172635"/>
                </a:lnTo>
                <a:lnTo>
                  <a:pt x="987172" y="5172635"/>
                </a:lnTo>
                <a:lnTo>
                  <a:pt x="842383" y="4959392"/>
                </a:lnTo>
                <a:cubicBezTo>
                  <a:pt x="689919" y="4704655"/>
                  <a:pt x="574981" y="4422821"/>
                  <a:pt x="460051" y="4132485"/>
                </a:cubicBezTo>
                <a:cubicBezTo>
                  <a:pt x="123442" y="3282182"/>
                  <a:pt x="-251427" y="2525854"/>
                  <a:pt x="227408" y="1673941"/>
                </a:cubicBezTo>
                <a:cubicBezTo>
                  <a:pt x="822220" y="615687"/>
                  <a:pt x="1780673" y="-34829"/>
                  <a:pt x="2809770" y="1442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80205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">
            <a:extLst>
              <a:ext uri="{FF2B5EF4-FFF2-40B4-BE49-F238E27FC236}">
                <a16:creationId xmlns:a16="http://schemas.microsoft.com/office/drawing/2014/main" id="{0B9BF7E2-CB75-9241-84AD-D70E8CBF69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0"/>
            <a:ext cx="9145116" cy="6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395217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>
            <a:extLst>
              <a:ext uri="{FF2B5EF4-FFF2-40B4-BE49-F238E27FC236}">
                <a16:creationId xmlns:a16="http://schemas.microsoft.com/office/drawing/2014/main" id="{29C747D2-29AD-0A4E-84AB-B3D9822D88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767094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9" name="Picture 1">
            <a:extLst>
              <a:ext uri="{FF2B5EF4-FFF2-40B4-BE49-F238E27FC236}">
                <a16:creationId xmlns:a16="http://schemas.microsoft.com/office/drawing/2014/main" id="{4F8C25C4-E1F1-B148-9164-2D0FDFEC15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0"/>
            <a:ext cx="9145116" cy="6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550666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5" name="Picture 1">
            <a:extLst>
              <a:ext uri="{FF2B5EF4-FFF2-40B4-BE49-F238E27FC236}">
                <a16:creationId xmlns:a16="http://schemas.microsoft.com/office/drawing/2014/main" id="{646B1CEE-1187-D341-8039-4E495CADC9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0"/>
            <a:ext cx="9145116" cy="6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090593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1">
            <a:extLst>
              <a:ext uri="{FF2B5EF4-FFF2-40B4-BE49-F238E27FC236}">
                <a16:creationId xmlns:a16="http://schemas.microsoft.com/office/drawing/2014/main" id="{788E2FB8-50D3-9847-9CA6-0991392B5D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0"/>
            <a:ext cx="9145116" cy="6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375608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1">
            <a:extLst>
              <a:ext uri="{FF2B5EF4-FFF2-40B4-BE49-F238E27FC236}">
                <a16:creationId xmlns:a16="http://schemas.microsoft.com/office/drawing/2014/main" id="{54D90B0B-2846-694B-ACE8-C7090BEB51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0"/>
            <a:ext cx="9145116" cy="6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311515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1">
            <a:extLst>
              <a:ext uri="{FF2B5EF4-FFF2-40B4-BE49-F238E27FC236}">
                <a16:creationId xmlns:a16="http://schemas.microsoft.com/office/drawing/2014/main" id="{AC1B1ED6-0420-A741-89FC-2DE2C2727D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0"/>
            <a:ext cx="9145116" cy="6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78111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1">
            <a:extLst>
              <a:ext uri="{FF2B5EF4-FFF2-40B4-BE49-F238E27FC236}">
                <a16:creationId xmlns:a16="http://schemas.microsoft.com/office/drawing/2014/main" id="{0018A046-E4BA-2541-BE92-59F3603089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0"/>
            <a:ext cx="9145116" cy="6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357873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1">
            <a:extLst>
              <a:ext uri="{FF2B5EF4-FFF2-40B4-BE49-F238E27FC236}">
                <a16:creationId xmlns:a16="http://schemas.microsoft.com/office/drawing/2014/main" id="{9A418B48-BF1C-3147-AF2D-31DBD9282D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0"/>
            <a:ext cx="9145116" cy="6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695250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photo, different, grass, many&#10;&#10;Description automatically generated">
            <a:extLst>
              <a:ext uri="{FF2B5EF4-FFF2-40B4-BE49-F238E27FC236}">
                <a16:creationId xmlns:a16="http://schemas.microsoft.com/office/drawing/2014/main" id="{B3E9E02C-95A5-1F4A-AB7F-E8074B2A4E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065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1">
            <a:extLst>
              <a:ext uri="{FF2B5EF4-FFF2-40B4-BE49-F238E27FC236}">
                <a16:creationId xmlns:a16="http://schemas.microsoft.com/office/drawing/2014/main" id="{34B8387C-E62E-204D-B535-F256F3A100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0"/>
            <a:ext cx="9145116" cy="6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826360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1">
            <a:extLst>
              <a:ext uri="{FF2B5EF4-FFF2-40B4-BE49-F238E27FC236}">
                <a16:creationId xmlns:a16="http://schemas.microsoft.com/office/drawing/2014/main" id="{9E3881C9-AE35-324D-9F8A-81BC10C6E2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0"/>
            <a:ext cx="9145116" cy="6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356844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1">
            <a:extLst>
              <a:ext uri="{FF2B5EF4-FFF2-40B4-BE49-F238E27FC236}">
                <a16:creationId xmlns:a16="http://schemas.microsoft.com/office/drawing/2014/main" id="{16E8B711-E4EB-8840-B48C-ED1BE92387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0"/>
            <a:ext cx="9145116" cy="6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993742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Picture 1">
            <a:extLst>
              <a:ext uri="{FF2B5EF4-FFF2-40B4-BE49-F238E27FC236}">
                <a16:creationId xmlns:a16="http://schemas.microsoft.com/office/drawing/2014/main" id="{5D4E0635-D8F2-D04B-BC7B-BC12B6DEE9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0"/>
            <a:ext cx="9145116" cy="6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778028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Picture 1">
            <a:extLst>
              <a:ext uri="{FF2B5EF4-FFF2-40B4-BE49-F238E27FC236}">
                <a16:creationId xmlns:a16="http://schemas.microsoft.com/office/drawing/2014/main" id="{BBAB279F-2399-F442-8B1C-1A1395D65F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0"/>
            <a:ext cx="9145116" cy="6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69939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Text&#10;&#10;Description automatically generated">
            <a:extLst>
              <a:ext uri="{FF2B5EF4-FFF2-40B4-BE49-F238E27FC236}">
                <a16:creationId xmlns:a16="http://schemas.microsoft.com/office/drawing/2014/main" id="{CF37C2A1-22E6-0848-A1B9-426BA8B980C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3370" b="380"/>
          <a:stretch/>
        </p:blipFill>
        <p:spPr>
          <a:xfrm>
            <a:off x="20" y="10"/>
            <a:ext cx="4571980" cy="3428990"/>
          </a:xfrm>
          <a:prstGeom prst="rect">
            <a:avLst/>
          </a:prstGeom>
        </p:spPr>
      </p:pic>
      <p:pic>
        <p:nvPicPr>
          <p:cNvPr id="10" name="Picture 9" descr="A picture containing dark&#10;&#10;Description automatically generated">
            <a:extLst>
              <a:ext uri="{FF2B5EF4-FFF2-40B4-BE49-F238E27FC236}">
                <a16:creationId xmlns:a16="http://schemas.microsoft.com/office/drawing/2014/main" id="{EBB4A979-DC28-E74E-B024-1E6A5D7CD6F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5275" r="2" b="24663"/>
          <a:stretch/>
        </p:blipFill>
        <p:spPr>
          <a:xfrm>
            <a:off x="4572000" y="10"/>
            <a:ext cx="4572000" cy="3428990"/>
          </a:xfrm>
          <a:prstGeom prst="rect">
            <a:avLst/>
          </a:prstGeom>
        </p:spPr>
      </p:pic>
      <p:pic>
        <p:nvPicPr>
          <p:cNvPr id="14" name="Picture 13" descr="A picture containing outdoor, tree, sky, mountain&#10;&#10;Description automatically generated">
            <a:extLst>
              <a:ext uri="{FF2B5EF4-FFF2-40B4-BE49-F238E27FC236}">
                <a16:creationId xmlns:a16="http://schemas.microsoft.com/office/drawing/2014/main" id="{B67E8900-9576-F340-BD6A-3032763A31C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823" r="180" b="2"/>
          <a:stretch/>
        </p:blipFill>
        <p:spPr>
          <a:xfrm>
            <a:off x="20" y="3429000"/>
            <a:ext cx="4571980" cy="3429000"/>
          </a:xfrm>
          <a:prstGeom prst="rect">
            <a:avLst/>
          </a:prstGeom>
        </p:spPr>
      </p:pic>
      <p:pic>
        <p:nvPicPr>
          <p:cNvPr id="8" name="Picture 7" descr="A picture containing outdoor, crowd, people&#10;&#10;Description automatically generated">
            <a:extLst>
              <a:ext uri="{FF2B5EF4-FFF2-40B4-BE49-F238E27FC236}">
                <a16:creationId xmlns:a16="http://schemas.microsoft.com/office/drawing/2014/main" id="{103491AE-4A60-4041-95F0-06A47965DA5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1002" b="2"/>
          <a:stretch/>
        </p:blipFill>
        <p:spPr>
          <a:xfrm>
            <a:off x="4572000" y="3429000"/>
            <a:ext cx="4572000" cy="34290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B497CCB5-5FC2-473C-AFCC-2430CEF1DF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885915" y="2164437"/>
            <a:ext cx="3372170" cy="252912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A5C825F-327D-5F4D-8520-7D98FD322C22}"/>
              </a:ext>
            </a:extLst>
          </p:cNvPr>
          <p:cNvSpPr txBox="1"/>
          <p:nvPr/>
        </p:nvSpPr>
        <p:spPr>
          <a:xfrm>
            <a:off x="3402035" y="2756140"/>
            <a:ext cx="2713713" cy="134572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400" b="1" kern="1200" dirty="0">
                <a:solidFill>
                  <a:srgbClr val="08080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God </a:t>
            </a:r>
          </a:p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400" b="1" kern="1200" dirty="0">
                <a:solidFill>
                  <a:srgbClr val="08080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shows his </a:t>
            </a:r>
          </a:p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400" b="1" kern="1200" dirty="0">
                <a:solidFill>
                  <a:srgbClr val="08080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power through…</a:t>
            </a:r>
          </a:p>
        </p:txBody>
      </p:sp>
      <p:sp>
        <p:nvSpPr>
          <p:cNvPr id="21" name="Frame 20">
            <a:extLst>
              <a:ext uri="{FF2B5EF4-FFF2-40B4-BE49-F238E27FC236}">
                <a16:creationId xmlns:a16="http://schemas.microsoft.com/office/drawing/2014/main" id="{599C8C75-BFDF-44E7-A028-EEB5EDD588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447277" y="1835459"/>
            <a:ext cx="4249446" cy="3187083"/>
          </a:xfrm>
          <a:prstGeom prst="frame">
            <a:avLst>
              <a:gd name="adj1" fmla="val 1195"/>
            </a:avLst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44531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photo, different, grass, many&#10;&#10;Description automatically generated">
            <a:extLst>
              <a:ext uri="{FF2B5EF4-FFF2-40B4-BE49-F238E27FC236}">
                <a16:creationId xmlns:a16="http://schemas.microsoft.com/office/drawing/2014/main" id="{09957DC3-9DAF-B54F-B604-D897B5F9A69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FD9CB3A9-70AC-4D49-8279-86514E7443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6805" y="1358875"/>
            <a:ext cx="4390390" cy="4140250"/>
          </a:xfrm>
          <a:prstGeom prst="rect">
            <a:avLst/>
          </a:prstGeom>
        </p:spPr>
      </p:pic>
      <p:pic>
        <p:nvPicPr>
          <p:cNvPr id="3" name="Picture 2" descr="A picture containing ax, drawing&#10;&#10;Description automatically generated">
            <a:extLst>
              <a:ext uri="{FF2B5EF4-FFF2-40B4-BE49-F238E27FC236}">
                <a16:creationId xmlns:a16="http://schemas.microsoft.com/office/drawing/2014/main" id="{FA6DAD5D-AA4A-E348-B890-5DD7D86A88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1680" y="5735878"/>
            <a:ext cx="645160" cy="1012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256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photo, different, grass, many&#10;&#10;Description automatically generated">
            <a:extLst>
              <a:ext uri="{FF2B5EF4-FFF2-40B4-BE49-F238E27FC236}">
                <a16:creationId xmlns:a16="http://schemas.microsoft.com/office/drawing/2014/main" id="{B3E9E02C-95A5-1F4A-AB7F-E8074B2A4E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3FEABFF-C994-A542-9065-B3181AB9B314}"/>
              </a:ext>
            </a:extLst>
          </p:cNvPr>
          <p:cNvSpPr/>
          <p:nvPr/>
        </p:nvSpPr>
        <p:spPr>
          <a:xfrm>
            <a:off x="0" y="0"/>
            <a:ext cx="9144000" cy="6858001"/>
          </a:xfrm>
          <a:prstGeom prst="rect">
            <a:avLst/>
          </a:prstGeom>
          <a:solidFill>
            <a:schemeClr val="bg1">
              <a:alpha val="8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icture containing mountain, sitting, table&#10;&#10;Description automatically generated">
            <a:extLst>
              <a:ext uri="{FF2B5EF4-FFF2-40B4-BE49-F238E27FC236}">
                <a16:creationId xmlns:a16="http://schemas.microsoft.com/office/drawing/2014/main" id="{970CE86F-7BBA-494C-ADE8-2904B9618B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6070" y="1713053"/>
            <a:ext cx="2287929" cy="1715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8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photo, different, grass, many&#10;&#10;Description automatically generated">
            <a:extLst>
              <a:ext uri="{FF2B5EF4-FFF2-40B4-BE49-F238E27FC236}">
                <a16:creationId xmlns:a16="http://schemas.microsoft.com/office/drawing/2014/main" id="{A77BE45C-B786-FF4C-B936-14F040FB7D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8E349B2-87F9-A244-B41F-D3251D03A197}"/>
              </a:ext>
            </a:extLst>
          </p:cNvPr>
          <p:cNvSpPr/>
          <p:nvPr/>
        </p:nvSpPr>
        <p:spPr>
          <a:xfrm>
            <a:off x="0" y="0"/>
            <a:ext cx="9144000" cy="6858001"/>
          </a:xfrm>
          <a:prstGeom prst="rect">
            <a:avLst/>
          </a:prstGeom>
          <a:solidFill>
            <a:schemeClr val="bg1">
              <a:alpha val="8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picture containing mountain, sitting, table&#10;&#10;Description automatically generated">
            <a:extLst>
              <a:ext uri="{FF2B5EF4-FFF2-40B4-BE49-F238E27FC236}">
                <a16:creationId xmlns:a16="http://schemas.microsoft.com/office/drawing/2014/main" id="{94421221-0F51-604C-B469-0100DAB4C0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46" y="0"/>
            <a:ext cx="9144000" cy="68580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62B7BE22-DD69-3D45-99F4-098358718E7E}"/>
              </a:ext>
            </a:extLst>
          </p:cNvPr>
          <p:cNvGrpSpPr/>
          <p:nvPr/>
        </p:nvGrpSpPr>
        <p:grpSpPr>
          <a:xfrm>
            <a:off x="-946" y="5867400"/>
            <a:ext cx="9194574" cy="990600"/>
            <a:chOff x="0" y="5867400"/>
            <a:chExt cx="9194574" cy="9906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D80FD98-55AB-DC40-AFFE-4D6E4985D77D}"/>
                </a:ext>
              </a:extLst>
            </p:cNvPr>
            <p:cNvSpPr/>
            <p:nvPr/>
          </p:nvSpPr>
          <p:spPr>
            <a:xfrm>
              <a:off x="0" y="5867400"/>
              <a:ext cx="9194574" cy="990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AF20DE6-6544-3242-A148-AEB7BB434B7F}"/>
                </a:ext>
              </a:extLst>
            </p:cNvPr>
            <p:cNvSpPr txBox="1"/>
            <p:nvPr/>
          </p:nvSpPr>
          <p:spPr>
            <a:xfrm>
              <a:off x="0" y="6221288"/>
              <a:ext cx="919457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>
                  <a:latin typeface="Arial" panose="020B0604020202020204" pitchFamily="34" charset="0"/>
                  <a:cs typeface="Arial" panose="020B0604020202020204" pitchFamily="34" charset="0"/>
                </a:rPr>
                <a:t>Their enemies</a:t>
              </a:r>
              <a:r>
                <a:rPr lang="en-GB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b="1" dirty="0">
                  <a:latin typeface="Arial" panose="020B0604020202020204" pitchFamily="34" charset="0"/>
                  <a:cs typeface="Arial" panose="020B0604020202020204" pitchFamily="34" charset="0"/>
                </a:rPr>
                <a:t>came, </a:t>
              </a:r>
              <a:r>
                <a:rPr lang="en-GB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b="1" dirty="0">
                  <a:latin typeface="Arial" panose="020B0604020202020204" pitchFamily="34" charset="0"/>
                  <a:cs typeface="Arial" panose="020B0604020202020204" pitchFamily="34" charset="0"/>
                </a:rPr>
                <a:t>took God’s</a:t>
              </a:r>
              <a:r>
                <a:rPr lang="en-GB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b="1" dirty="0">
                  <a:latin typeface="Arial" panose="020B0604020202020204" pitchFamily="34" charset="0"/>
                  <a:cs typeface="Arial" panose="020B0604020202020204" pitchFamily="34" charset="0"/>
                </a:rPr>
                <a:t>people</a:t>
              </a:r>
              <a:r>
                <a:rPr lang="en-GB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b="1" dirty="0">
                  <a:latin typeface="Arial" panose="020B0604020202020204" pitchFamily="34" charset="0"/>
                  <a:cs typeface="Arial" panose="020B0604020202020204" pitchFamily="34" charset="0"/>
                </a:rPr>
                <a:t>away,</a:t>
              </a:r>
              <a:endParaRPr lang="en-GB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069029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mountain, sitting, table&#10;&#10;Description automatically generated">
            <a:extLst>
              <a:ext uri="{FF2B5EF4-FFF2-40B4-BE49-F238E27FC236}">
                <a16:creationId xmlns:a16="http://schemas.microsoft.com/office/drawing/2014/main" id="{95D33B08-A1F5-B947-B13D-0D6CECA952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B4705A50-EDFE-9C4D-96CA-F3CC4FDE1EA9}"/>
              </a:ext>
            </a:extLst>
          </p:cNvPr>
          <p:cNvGrpSpPr/>
          <p:nvPr/>
        </p:nvGrpSpPr>
        <p:grpSpPr>
          <a:xfrm>
            <a:off x="-946" y="5867400"/>
            <a:ext cx="9194574" cy="990600"/>
            <a:chOff x="0" y="5867400"/>
            <a:chExt cx="9194574" cy="99060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16BFFBD-A327-9A4B-A9DB-018D4377097E}"/>
                </a:ext>
              </a:extLst>
            </p:cNvPr>
            <p:cNvSpPr/>
            <p:nvPr/>
          </p:nvSpPr>
          <p:spPr>
            <a:xfrm>
              <a:off x="0" y="5867400"/>
              <a:ext cx="9194574" cy="990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7CEA840-3967-144B-93D5-33FB377298A9}"/>
                </a:ext>
              </a:extLst>
            </p:cNvPr>
            <p:cNvSpPr txBox="1"/>
            <p:nvPr/>
          </p:nvSpPr>
          <p:spPr>
            <a:xfrm>
              <a:off x="0" y="6070312"/>
              <a:ext cx="9194574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God says, ‘I am the true and living God’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3355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854ECEBE-9353-406C-9313-02A517A310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Meiryo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86806086-A782-4311-A63B-1A68574D80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1926" y="-15901"/>
            <a:ext cx="4933752" cy="5814891"/>
          </a:xfrm>
          <a:custGeom>
            <a:avLst/>
            <a:gdLst>
              <a:gd name="connsiteX0" fmla="*/ 1667657 w 6578337"/>
              <a:gd name="connsiteY0" fmla="*/ 0 h 5814891"/>
              <a:gd name="connsiteX1" fmla="*/ 5296215 w 6578337"/>
              <a:gd name="connsiteY1" fmla="*/ 0 h 5814891"/>
              <a:gd name="connsiteX2" fmla="*/ 5354505 w 6578337"/>
              <a:gd name="connsiteY2" fmla="*/ 38974 h 5814891"/>
              <a:gd name="connsiteX3" fmla="*/ 5772761 w 6578337"/>
              <a:gd name="connsiteY3" fmla="*/ 430996 h 5814891"/>
              <a:gd name="connsiteX4" fmla="*/ 6578337 w 6578337"/>
              <a:gd name="connsiteY4" fmla="*/ 2842158 h 5814891"/>
              <a:gd name="connsiteX5" fmla="*/ 6219497 w 6578337"/>
              <a:gd name="connsiteY5" fmla="*/ 3831001 h 5814891"/>
              <a:gd name="connsiteX6" fmla="*/ 5157059 w 6578337"/>
              <a:gd name="connsiteY6" fmla="*/ 4751758 h 5814891"/>
              <a:gd name="connsiteX7" fmla="*/ 4923464 w 6578337"/>
              <a:gd name="connsiteY7" fmla="*/ 4927890 h 5814891"/>
              <a:gd name="connsiteX8" fmla="*/ 3004017 w 6578337"/>
              <a:gd name="connsiteY8" fmla="*/ 5814891 h 5814891"/>
              <a:gd name="connsiteX9" fmla="*/ 475534 w 6578337"/>
              <a:gd name="connsiteY9" fmla="*/ 4373098 h 5814891"/>
              <a:gd name="connsiteX10" fmla="*/ 206071 w 6578337"/>
              <a:gd name="connsiteY10" fmla="*/ 4004246 h 5814891"/>
              <a:gd name="connsiteX11" fmla="*/ 79385 w 6578337"/>
              <a:gd name="connsiteY11" fmla="*/ 3833508 h 5814891"/>
              <a:gd name="connsiteX12" fmla="*/ 0 w 6578337"/>
              <a:gd name="connsiteY12" fmla="*/ 3721725 h 5814891"/>
              <a:gd name="connsiteX13" fmla="*/ 0 w 6578337"/>
              <a:gd name="connsiteY13" fmla="*/ 1581323 h 5814891"/>
              <a:gd name="connsiteX14" fmla="*/ 168477 w 6578337"/>
              <a:gd name="connsiteY14" fmla="*/ 1300525 h 5814891"/>
              <a:gd name="connsiteX15" fmla="*/ 885512 w 6578337"/>
              <a:gd name="connsiteY15" fmla="*/ 515238 h 5814891"/>
              <a:gd name="connsiteX16" fmla="*/ 1494824 w 6578337"/>
              <a:gd name="connsiteY16" fmla="*/ 90742 h 5814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578337" h="5814891">
                <a:moveTo>
                  <a:pt x="1667657" y="0"/>
                </a:moveTo>
                <a:lnTo>
                  <a:pt x="5296215" y="0"/>
                </a:lnTo>
                <a:lnTo>
                  <a:pt x="5354505" y="38974"/>
                </a:lnTo>
                <a:cubicBezTo>
                  <a:pt x="5505893" y="152699"/>
                  <a:pt x="5645664" y="283643"/>
                  <a:pt x="5772761" y="430996"/>
                </a:cubicBezTo>
                <a:cubicBezTo>
                  <a:pt x="6292274" y="1033532"/>
                  <a:pt x="6578337" y="1889809"/>
                  <a:pt x="6578337" y="2842158"/>
                </a:cubicBezTo>
                <a:cubicBezTo>
                  <a:pt x="6578337" y="3222117"/>
                  <a:pt x="6467617" y="3527065"/>
                  <a:pt x="6219497" y="3831001"/>
                </a:cubicBezTo>
                <a:cubicBezTo>
                  <a:pt x="5959965" y="4148933"/>
                  <a:pt x="5569997" y="4441763"/>
                  <a:pt x="5157059" y="4751758"/>
                </a:cubicBezTo>
                <a:cubicBezTo>
                  <a:pt x="5080873" y="4808882"/>
                  <a:pt x="5002168" y="4868026"/>
                  <a:pt x="4923464" y="4927890"/>
                </a:cubicBezTo>
                <a:cubicBezTo>
                  <a:pt x="4218974" y="5463640"/>
                  <a:pt x="3704799" y="5814891"/>
                  <a:pt x="3004017" y="5814891"/>
                </a:cubicBezTo>
                <a:cubicBezTo>
                  <a:pt x="1936240" y="5814891"/>
                  <a:pt x="1180025" y="5383723"/>
                  <a:pt x="475534" y="4373098"/>
                </a:cubicBezTo>
                <a:cubicBezTo>
                  <a:pt x="383343" y="4240819"/>
                  <a:pt x="293225" y="4120515"/>
                  <a:pt x="206071" y="4004246"/>
                </a:cubicBezTo>
                <a:cubicBezTo>
                  <a:pt x="160920" y="3943985"/>
                  <a:pt x="118700" y="3887339"/>
                  <a:pt x="79385" y="3833508"/>
                </a:cubicBezTo>
                <a:lnTo>
                  <a:pt x="0" y="3721725"/>
                </a:lnTo>
                <a:lnTo>
                  <a:pt x="0" y="1581323"/>
                </a:lnTo>
                <a:lnTo>
                  <a:pt x="168477" y="1300525"/>
                </a:lnTo>
                <a:cubicBezTo>
                  <a:pt x="359173" y="1017017"/>
                  <a:pt x="599372" y="753795"/>
                  <a:pt x="885512" y="515238"/>
                </a:cubicBezTo>
                <a:cubicBezTo>
                  <a:pt x="1073010" y="358870"/>
                  <a:pt x="1278109" y="216205"/>
                  <a:pt x="1494824" y="90742"/>
                </a:cubicBezTo>
                <a:close/>
              </a:path>
            </a:pathLst>
          </a:custGeom>
          <a:noFill/>
          <a:ln w="19050">
            <a:solidFill>
              <a:srgbClr val="FFFFFF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5C54DE0-4C7D-FE45-B78C-990CEB8D519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006" r="14886"/>
          <a:stretch/>
        </p:blipFill>
        <p:spPr>
          <a:xfrm>
            <a:off x="20" y="-2"/>
            <a:ext cx="4742351" cy="5593660"/>
          </a:xfrm>
          <a:custGeom>
            <a:avLst/>
            <a:gdLst/>
            <a:ahLst/>
            <a:cxnLst/>
            <a:rect l="l" t="t" r="r" b="b"/>
            <a:pathLst>
              <a:path w="6323162" h="5593660">
                <a:moveTo>
                  <a:pt x="2177447" y="0"/>
                </a:moveTo>
                <a:lnTo>
                  <a:pt x="4826316" y="0"/>
                </a:lnTo>
                <a:lnTo>
                  <a:pt x="4971508" y="75777"/>
                </a:lnTo>
                <a:cubicBezTo>
                  <a:pt x="5197582" y="210111"/>
                  <a:pt x="5400550" y="381325"/>
                  <a:pt x="5577109" y="586873"/>
                </a:cubicBezTo>
                <a:cubicBezTo>
                  <a:pt x="6058235" y="1147205"/>
                  <a:pt x="6323162" y="1943505"/>
                  <a:pt x="6323162" y="2829148"/>
                </a:cubicBezTo>
                <a:cubicBezTo>
                  <a:pt x="6323162" y="3182494"/>
                  <a:pt x="6220623" y="3466081"/>
                  <a:pt x="5990836" y="3748729"/>
                </a:cubicBezTo>
                <a:cubicBezTo>
                  <a:pt x="5750480" y="4044392"/>
                  <a:pt x="5389327" y="4316711"/>
                  <a:pt x="5006899" y="4604992"/>
                </a:cubicBezTo>
                <a:cubicBezTo>
                  <a:pt x="4936343" y="4658116"/>
                  <a:pt x="4863453" y="4713117"/>
                  <a:pt x="4790566" y="4768788"/>
                </a:cubicBezTo>
                <a:cubicBezTo>
                  <a:pt x="4138128" y="5267012"/>
                  <a:pt x="3661945" y="5593660"/>
                  <a:pt x="3012943" y="5593660"/>
                </a:cubicBezTo>
                <a:cubicBezTo>
                  <a:pt x="2024062" y="5593660"/>
                  <a:pt x="1323723" y="5192693"/>
                  <a:pt x="671286" y="4252856"/>
                </a:cubicBezTo>
                <a:cubicBezTo>
                  <a:pt x="585906" y="4129842"/>
                  <a:pt x="502446" y="4017964"/>
                  <a:pt x="421733" y="3909839"/>
                </a:cubicBezTo>
                <a:cubicBezTo>
                  <a:pt x="254471" y="3685679"/>
                  <a:pt x="130655" y="3515312"/>
                  <a:pt x="48655" y="3351082"/>
                </a:cubicBezTo>
                <a:lnTo>
                  <a:pt x="0" y="3239820"/>
                </a:lnTo>
                <a:lnTo>
                  <a:pt x="0" y="2248150"/>
                </a:lnTo>
                <a:lnTo>
                  <a:pt x="1658" y="2239520"/>
                </a:lnTo>
                <a:cubicBezTo>
                  <a:pt x="51657" y="2045089"/>
                  <a:pt x="126469" y="1853225"/>
                  <a:pt x="225714" y="1665285"/>
                </a:cubicBezTo>
                <a:cubicBezTo>
                  <a:pt x="419948" y="1297585"/>
                  <a:pt x="697641" y="961011"/>
                  <a:pt x="1050970" y="665214"/>
                </a:cubicBezTo>
                <a:cubicBezTo>
                  <a:pt x="1311437" y="447090"/>
                  <a:pt x="1608578" y="257641"/>
                  <a:pt x="1923692" y="107844"/>
                </a:cubicBezTo>
                <a:close/>
              </a:path>
            </a:pathLst>
          </a:custGeom>
        </p:spPr>
      </p:pic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CE71458B-DF80-43DF-9693-2EC3878ACA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742371" cy="5593660"/>
          </a:xfrm>
          <a:custGeom>
            <a:avLst/>
            <a:gdLst>
              <a:gd name="connsiteX0" fmla="*/ 2177447 w 6323162"/>
              <a:gd name="connsiteY0" fmla="*/ 0 h 5593660"/>
              <a:gd name="connsiteX1" fmla="*/ 2572776 w 6323162"/>
              <a:gd name="connsiteY1" fmla="*/ 0 h 5593660"/>
              <a:gd name="connsiteX2" fmla="*/ 2279674 w 6323162"/>
              <a:gd name="connsiteY2" fmla="*/ 98163 h 5593660"/>
              <a:gd name="connsiteX3" fmla="*/ 1163390 w 6323162"/>
              <a:gd name="connsiteY3" fmla="*/ 758946 h 5593660"/>
              <a:gd name="connsiteX4" fmla="*/ 391288 w 6323162"/>
              <a:gd name="connsiteY4" fmla="*/ 1711778 h 5593660"/>
              <a:gd name="connsiteX5" fmla="*/ 111318 w 6323162"/>
              <a:gd name="connsiteY5" fmla="*/ 2820666 h 5593660"/>
              <a:gd name="connsiteX6" fmla="*/ 574682 w 6323162"/>
              <a:gd name="connsiteY6" fmla="*/ 3850310 h 5593660"/>
              <a:gd name="connsiteX7" fmla="*/ 808161 w 6323162"/>
              <a:gd name="connsiteY7" fmla="*/ 4177123 h 5593660"/>
              <a:gd name="connsiteX8" fmla="*/ 2998992 w 6323162"/>
              <a:gd name="connsiteY8" fmla="*/ 5454594 h 5593660"/>
              <a:gd name="connsiteX9" fmla="*/ 4662117 w 6323162"/>
              <a:gd name="connsiteY9" fmla="*/ 4668685 h 5593660"/>
              <a:gd name="connsiteX10" fmla="*/ 4864518 w 6323162"/>
              <a:gd name="connsiteY10" fmla="*/ 4512627 h 5593660"/>
              <a:gd name="connsiteX11" fmla="*/ 5785079 w 6323162"/>
              <a:gd name="connsiteY11" fmla="*/ 3696808 h 5593660"/>
              <a:gd name="connsiteX12" fmla="*/ 6095999 w 6323162"/>
              <a:gd name="connsiteY12" fmla="*/ 2820666 h 5593660"/>
              <a:gd name="connsiteX13" fmla="*/ 5397999 w 6323162"/>
              <a:gd name="connsiteY13" fmla="*/ 684305 h 5593660"/>
              <a:gd name="connsiteX14" fmla="*/ 4612801 w 6323162"/>
              <a:gd name="connsiteY14" fmla="*/ 81166 h 5593660"/>
              <a:gd name="connsiteX15" fmla="*/ 4406067 w 6323162"/>
              <a:gd name="connsiteY15" fmla="*/ 0 h 5593660"/>
              <a:gd name="connsiteX16" fmla="*/ 4826316 w 6323162"/>
              <a:gd name="connsiteY16" fmla="*/ 0 h 5593660"/>
              <a:gd name="connsiteX17" fmla="*/ 4971508 w 6323162"/>
              <a:gd name="connsiteY17" fmla="*/ 75777 h 5593660"/>
              <a:gd name="connsiteX18" fmla="*/ 5577109 w 6323162"/>
              <a:gd name="connsiteY18" fmla="*/ 586873 h 5593660"/>
              <a:gd name="connsiteX19" fmla="*/ 6323162 w 6323162"/>
              <a:gd name="connsiteY19" fmla="*/ 2829148 h 5593660"/>
              <a:gd name="connsiteX20" fmla="*/ 5990836 w 6323162"/>
              <a:gd name="connsiteY20" fmla="*/ 3748729 h 5593660"/>
              <a:gd name="connsiteX21" fmla="*/ 5006899 w 6323162"/>
              <a:gd name="connsiteY21" fmla="*/ 4604992 h 5593660"/>
              <a:gd name="connsiteX22" fmla="*/ 4790566 w 6323162"/>
              <a:gd name="connsiteY22" fmla="*/ 4768788 h 5593660"/>
              <a:gd name="connsiteX23" fmla="*/ 3012943 w 6323162"/>
              <a:gd name="connsiteY23" fmla="*/ 5593660 h 5593660"/>
              <a:gd name="connsiteX24" fmla="*/ 671286 w 6323162"/>
              <a:gd name="connsiteY24" fmla="*/ 4252856 h 5593660"/>
              <a:gd name="connsiteX25" fmla="*/ 421733 w 6323162"/>
              <a:gd name="connsiteY25" fmla="*/ 3909839 h 5593660"/>
              <a:gd name="connsiteX26" fmla="*/ 48655 w 6323162"/>
              <a:gd name="connsiteY26" fmla="*/ 3351082 h 5593660"/>
              <a:gd name="connsiteX27" fmla="*/ 0 w 6323162"/>
              <a:gd name="connsiteY27" fmla="*/ 3239820 h 5593660"/>
              <a:gd name="connsiteX28" fmla="*/ 0 w 6323162"/>
              <a:gd name="connsiteY28" fmla="*/ 2248150 h 5593660"/>
              <a:gd name="connsiteX29" fmla="*/ 1658 w 6323162"/>
              <a:gd name="connsiteY29" fmla="*/ 2239520 h 5593660"/>
              <a:gd name="connsiteX30" fmla="*/ 225714 w 6323162"/>
              <a:gd name="connsiteY30" fmla="*/ 1665285 h 5593660"/>
              <a:gd name="connsiteX31" fmla="*/ 1050970 w 6323162"/>
              <a:gd name="connsiteY31" fmla="*/ 665214 h 5593660"/>
              <a:gd name="connsiteX32" fmla="*/ 1923692 w 6323162"/>
              <a:gd name="connsiteY32" fmla="*/ 107844 h 5593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6323162" h="5593660">
                <a:moveTo>
                  <a:pt x="2177447" y="0"/>
                </a:moveTo>
                <a:lnTo>
                  <a:pt x="2572776" y="0"/>
                </a:lnTo>
                <a:lnTo>
                  <a:pt x="2279674" y="98163"/>
                </a:lnTo>
                <a:cubicBezTo>
                  <a:pt x="1874231" y="253327"/>
                  <a:pt x="1488311" y="481852"/>
                  <a:pt x="1163390" y="758946"/>
                </a:cubicBezTo>
                <a:cubicBezTo>
                  <a:pt x="832819" y="1040772"/>
                  <a:pt x="573013" y="1361447"/>
                  <a:pt x="391288" y="1711778"/>
                </a:cubicBezTo>
                <a:cubicBezTo>
                  <a:pt x="205583" y="2069903"/>
                  <a:pt x="111318" y="2442986"/>
                  <a:pt x="111318" y="2820666"/>
                </a:cubicBezTo>
                <a:cubicBezTo>
                  <a:pt x="111318" y="3201031"/>
                  <a:pt x="261705" y="3423166"/>
                  <a:pt x="574682" y="3850310"/>
                </a:cubicBezTo>
                <a:cubicBezTo>
                  <a:pt x="650197" y="3953327"/>
                  <a:pt x="728281" y="4059920"/>
                  <a:pt x="808161" y="4177123"/>
                </a:cubicBezTo>
                <a:cubicBezTo>
                  <a:pt x="1418574" y="5072567"/>
                  <a:pt x="2073806" y="5454594"/>
                  <a:pt x="2998992" y="5454594"/>
                </a:cubicBezTo>
                <a:cubicBezTo>
                  <a:pt x="3606192" y="5454594"/>
                  <a:pt x="4051705" y="5143376"/>
                  <a:pt x="4662117" y="4668685"/>
                </a:cubicBezTo>
                <a:cubicBezTo>
                  <a:pt x="4730310" y="4615645"/>
                  <a:pt x="4798505" y="4563242"/>
                  <a:pt x="4864518" y="4512627"/>
                </a:cubicBezTo>
                <a:cubicBezTo>
                  <a:pt x="5222313" y="4237963"/>
                  <a:pt x="5560204" y="3978506"/>
                  <a:pt x="5785079" y="3696808"/>
                </a:cubicBezTo>
                <a:cubicBezTo>
                  <a:pt x="6000066" y="3427513"/>
                  <a:pt x="6095999" y="3157320"/>
                  <a:pt x="6095999" y="2820666"/>
                </a:cubicBezTo>
                <a:cubicBezTo>
                  <a:pt x="6095999" y="1976856"/>
                  <a:pt x="5848138" y="1218170"/>
                  <a:pt x="5397999" y="684305"/>
                </a:cubicBezTo>
                <a:cubicBezTo>
                  <a:pt x="5177750" y="423188"/>
                  <a:pt x="4913577" y="220223"/>
                  <a:pt x="4612801" y="81166"/>
                </a:cubicBezTo>
                <a:lnTo>
                  <a:pt x="4406067" y="0"/>
                </a:lnTo>
                <a:lnTo>
                  <a:pt x="4826316" y="0"/>
                </a:lnTo>
                <a:lnTo>
                  <a:pt x="4971508" y="75777"/>
                </a:lnTo>
                <a:cubicBezTo>
                  <a:pt x="5197582" y="210111"/>
                  <a:pt x="5400550" y="381325"/>
                  <a:pt x="5577109" y="586873"/>
                </a:cubicBezTo>
                <a:cubicBezTo>
                  <a:pt x="6058235" y="1147205"/>
                  <a:pt x="6323162" y="1943505"/>
                  <a:pt x="6323162" y="2829148"/>
                </a:cubicBezTo>
                <a:cubicBezTo>
                  <a:pt x="6323162" y="3182494"/>
                  <a:pt x="6220623" y="3466081"/>
                  <a:pt x="5990836" y="3748729"/>
                </a:cubicBezTo>
                <a:cubicBezTo>
                  <a:pt x="5750480" y="4044392"/>
                  <a:pt x="5389327" y="4316711"/>
                  <a:pt x="5006899" y="4604992"/>
                </a:cubicBezTo>
                <a:cubicBezTo>
                  <a:pt x="4936343" y="4658116"/>
                  <a:pt x="4863453" y="4713117"/>
                  <a:pt x="4790566" y="4768788"/>
                </a:cubicBezTo>
                <a:cubicBezTo>
                  <a:pt x="4138128" y="5267012"/>
                  <a:pt x="3661945" y="5593660"/>
                  <a:pt x="3012943" y="5593660"/>
                </a:cubicBezTo>
                <a:cubicBezTo>
                  <a:pt x="2024062" y="5593660"/>
                  <a:pt x="1323723" y="5192693"/>
                  <a:pt x="671286" y="4252856"/>
                </a:cubicBezTo>
                <a:cubicBezTo>
                  <a:pt x="585906" y="4129842"/>
                  <a:pt x="502446" y="4017964"/>
                  <a:pt x="421733" y="3909839"/>
                </a:cubicBezTo>
                <a:cubicBezTo>
                  <a:pt x="254471" y="3685679"/>
                  <a:pt x="130655" y="3515312"/>
                  <a:pt x="48655" y="3351082"/>
                </a:cubicBezTo>
                <a:lnTo>
                  <a:pt x="0" y="3239820"/>
                </a:lnTo>
                <a:lnTo>
                  <a:pt x="0" y="2248150"/>
                </a:lnTo>
                <a:lnTo>
                  <a:pt x="1658" y="2239520"/>
                </a:lnTo>
                <a:cubicBezTo>
                  <a:pt x="51657" y="2045089"/>
                  <a:pt x="126469" y="1853225"/>
                  <a:pt x="225714" y="1665285"/>
                </a:cubicBezTo>
                <a:cubicBezTo>
                  <a:pt x="419948" y="1297585"/>
                  <a:pt x="697641" y="961011"/>
                  <a:pt x="1050970" y="665214"/>
                </a:cubicBezTo>
                <a:cubicBezTo>
                  <a:pt x="1311437" y="447090"/>
                  <a:pt x="1608578" y="257641"/>
                  <a:pt x="1923692" y="107844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DE1994AC-22D1-4B48-9EDA-BE373E7045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6318" y="1415331"/>
            <a:ext cx="4249494" cy="5466522"/>
          </a:xfrm>
          <a:custGeom>
            <a:avLst/>
            <a:gdLst>
              <a:gd name="connsiteX0" fmla="*/ 3113576 w 5665992"/>
              <a:gd name="connsiteY0" fmla="*/ 1556 h 5401530"/>
              <a:gd name="connsiteX1" fmla="*/ 4468777 w 5665992"/>
              <a:gd name="connsiteY1" fmla="*/ 405866 h 5401530"/>
              <a:gd name="connsiteX2" fmla="*/ 5525792 w 5665992"/>
              <a:gd name="connsiteY2" fmla="*/ 1317461 h 5401530"/>
              <a:gd name="connsiteX3" fmla="*/ 5665992 w 5665992"/>
              <a:gd name="connsiteY3" fmla="*/ 1506159 h 5401530"/>
              <a:gd name="connsiteX4" fmla="*/ 5665992 w 5665992"/>
              <a:gd name="connsiteY4" fmla="*/ 5401530 h 5401530"/>
              <a:gd name="connsiteX5" fmla="*/ 965932 w 5665992"/>
              <a:gd name="connsiteY5" fmla="*/ 5401530 h 5401530"/>
              <a:gd name="connsiteX6" fmla="*/ 836753 w 5665992"/>
              <a:gd name="connsiteY6" fmla="*/ 5181943 h 5401530"/>
              <a:gd name="connsiteX7" fmla="*/ 509793 w 5665992"/>
              <a:gd name="connsiteY7" fmla="*/ 4458111 h 5401530"/>
              <a:gd name="connsiteX8" fmla="*/ 251995 w 5665992"/>
              <a:gd name="connsiteY8" fmla="*/ 1805844 h 5401530"/>
              <a:gd name="connsiteX9" fmla="*/ 3113576 w 5665992"/>
              <a:gd name="connsiteY9" fmla="*/ 1556 h 5401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665992" h="5401530">
                <a:moveTo>
                  <a:pt x="3113576" y="1556"/>
                </a:moveTo>
                <a:cubicBezTo>
                  <a:pt x="3559807" y="16866"/>
                  <a:pt x="4018025" y="145625"/>
                  <a:pt x="4468777" y="405866"/>
                </a:cubicBezTo>
                <a:cubicBezTo>
                  <a:pt x="4871803" y="638554"/>
                  <a:pt x="5229811" y="952545"/>
                  <a:pt x="5525792" y="1317461"/>
                </a:cubicBezTo>
                <a:lnTo>
                  <a:pt x="5665992" y="1506159"/>
                </a:lnTo>
                <a:lnTo>
                  <a:pt x="5665992" y="5401530"/>
                </a:lnTo>
                <a:lnTo>
                  <a:pt x="965932" y="5401530"/>
                </a:lnTo>
                <a:lnTo>
                  <a:pt x="836753" y="5181943"/>
                </a:lnTo>
                <a:cubicBezTo>
                  <a:pt x="713569" y="4953383"/>
                  <a:pt x="611679" y="4708683"/>
                  <a:pt x="509793" y="4458111"/>
                </a:cubicBezTo>
                <a:cubicBezTo>
                  <a:pt x="136790" y="3540808"/>
                  <a:pt x="-278612" y="2724882"/>
                  <a:pt x="251995" y="1805844"/>
                </a:cubicBezTo>
                <a:cubicBezTo>
                  <a:pt x="911122" y="664202"/>
                  <a:pt x="1973207" y="-37572"/>
                  <a:pt x="3113576" y="1556"/>
                </a:cubicBezTo>
                <a:close/>
              </a:path>
            </a:pathLst>
          </a:custGeom>
          <a:noFill/>
          <a:ln w="19050">
            <a:solidFill>
              <a:srgbClr val="FFFFFF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DE6531-38F5-2046-A2ED-2A288465CA0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616" r="16147" b="3"/>
          <a:stretch/>
        </p:blipFill>
        <p:spPr>
          <a:xfrm>
            <a:off x="5096947" y="1685367"/>
            <a:ext cx="4047053" cy="5172635"/>
          </a:xfrm>
          <a:custGeom>
            <a:avLst/>
            <a:gdLst/>
            <a:ahLst/>
            <a:cxnLst/>
            <a:rect l="l" t="t" r="r" b="b"/>
            <a:pathLst>
              <a:path w="5396070" h="5172635">
                <a:moveTo>
                  <a:pt x="2809770" y="1442"/>
                </a:moveTo>
                <a:cubicBezTo>
                  <a:pt x="3212462" y="15635"/>
                  <a:pt x="3625968" y="134989"/>
                  <a:pt x="4032739" y="376223"/>
                </a:cubicBezTo>
                <a:cubicBezTo>
                  <a:pt x="4589656" y="706501"/>
                  <a:pt x="5051318" y="1213487"/>
                  <a:pt x="5362614" y="1796088"/>
                </a:cubicBezTo>
                <a:lnTo>
                  <a:pt x="5396070" y="1864600"/>
                </a:lnTo>
                <a:lnTo>
                  <a:pt x="5396070" y="4888539"/>
                </a:lnTo>
                <a:lnTo>
                  <a:pt x="5373530" y="4924165"/>
                </a:lnTo>
                <a:cubicBezTo>
                  <a:pt x="5310112" y="5013254"/>
                  <a:pt x="5241620" y="5088864"/>
                  <a:pt x="5168684" y="5154829"/>
                </a:cubicBezTo>
                <a:lnTo>
                  <a:pt x="5146924" y="5172635"/>
                </a:lnTo>
                <a:lnTo>
                  <a:pt x="987172" y="5172635"/>
                </a:lnTo>
                <a:lnTo>
                  <a:pt x="842383" y="4959392"/>
                </a:lnTo>
                <a:cubicBezTo>
                  <a:pt x="689919" y="4704655"/>
                  <a:pt x="574982" y="4422821"/>
                  <a:pt x="460051" y="4132485"/>
                </a:cubicBezTo>
                <a:cubicBezTo>
                  <a:pt x="123442" y="3282182"/>
                  <a:pt x="-251427" y="2525854"/>
                  <a:pt x="227408" y="1673941"/>
                </a:cubicBezTo>
                <a:cubicBezTo>
                  <a:pt x="822220" y="615687"/>
                  <a:pt x="1780673" y="-34829"/>
                  <a:pt x="2809770" y="1442"/>
                </a:cubicBezTo>
                <a:close/>
              </a:path>
            </a:pathLst>
          </a:custGeom>
        </p:spPr>
      </p:pic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22220111-5018-4EB7-A38B-79BD37F7C0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96947" y="1685365"/>
            <a:ext cx="4047053" cy="5172635"/>
          </a:xfrm>
          <a:custGeom>
            <a:avLst/>
            <a:gdLst>
              <a:gd name="connsiteX0" fmla="*/ 2809770 w 5396070"/>
              <a:gd name="connsiteY0" fmla="*/ 1442 h 5172635"/>
              <a:gd name="connsiteX1" fmla="*/ 4032739 w 5396070"/>
              <a:gd name="connsiteY1" fmla="*/ 376223 h 5172635"/>
              <a:gd name="connsiteX2" fmla="*/ 5362614 w 5396070"/>
              <a:gd name="connsiteY2" fmla="*/ 1796088 h 5172635"/>
              <a:gd name="connsiteX3" fmla="*/ 5396070 w 5396070"/>
              <a:gd name="connsiteY3" fmla="*/ 1864599 h 5172635"/>
              <a:gd name="connsiteX4" fmla="*/ 5396070 w 5396070"/>
              <a:gd name="connsiteY4" fmla="*/ 1981756 h 5172635"/>
              <a:gd name="connsiteX5" fmla="*/ 5363566 w 5396070"/>
              <a:gd name="connsiteY5" fmla="*/ 1915670 h 5172635"/>
              <a:gd name="connsiteX6" fmla="*/ 4071524 w 5396070"/>
              <a:gd name="connsiteY6" fmla="*/ 546090 h 5172635"/>
              <a:gd name="connsiteX7" fmla="*/ 2883346 w 5396070"/>
              <a:gd name="connsiteY7" fmla="*/ 184583 h 5172635"/>
              <a:gd name="connsiteX8" fmla="*/ 374449 w 5396070"/>
              <a:gd name="connsiteY8" fmla="*/ 1797850 h 5172635"/>
              <a:gd name="connsiteX9" fmla="*/ 600473 w 5396070"/>
              <a:gd name="connsiteY9" fmla="*/ 4169322 h 5172635"/>
              <a:gd name="connsiteX10" fmla="*/ 971928 w 5396070"/>
              <a:gd name="connsiteY10" fmla="*/ 4966944 h 5172635"/>
              <a:gd name="connsiteX11" fmla="*/ 1112598 w 5396070"/>
              <a:gd name="connsiteY11" fmla="*/ 5172635 h 5172635"/>
              <a:gd name="connsiteX12" fmla="*/ 987172 w 5396070"/>
              <a:gd name="connsiteY12" fmla="*/ 5172635 h 5172635"/>
              <a:gd name="connsiteX13" fmla="*/ 842383 w 5396070"/>
              <a:gd name="connsiteY13" fmla="*/ 4959392 h 5172635"/>
              <a:gd name="connsiteX14" fmla="*/ 460051 w 5396070"/>
              <a:gd name="connsiteY14" fmla="*/ 4132485 h 5172635"/>
              <a:gd name="connsiteX15" fmla="*/ 227408 w 5396070"/>
              <a:gd name="connsiteY15" fmla="*/ 1673941 h 5172635"/>
              <a:gd name="connsiteX16" fmla="*/ 2809770 w 5396070"/>
              <a:gd name="connsiteY16" fmla="*/ 1442 h 5172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396070" h="5172635">
                <a:moveTo>
                  <a:pt x="2809770" y="1442"/>
                </a:moveTo>
                <a:cubicBezTo>
                  <a:pt x="3212462" y="15635"/>
                  <a:pt x="3625968" y="134989"/>
                  <a:pt x="4032739" y="376223"/>
                </a:cubicBezTo>
                <a:cubicBezTo>
                  <a:pt x="4589656" y="706501"/>
                  <a:pt x="5051318" y="1213487"/>
                  <a:pt x="5362614" y="1796088"/>
                </a:cubicBezTo>
                <a:lnTo>
                  <a:pt x="5396070" y="1864599"/>
                </a:lnTo>
                <a:lnTo>
                  <a:pt x="5396070" y="1981756"/>
                </a:lnTo>
                <a:lnTo>
                  <a:pt x="5363566" y="1915670"/>
                </a:lnTo>
                <a:cubicBezTo>
                  <a:pt x="5061125" y="1353703"/>
                  <a:pt x="4612597" y="864671"/>
                  <a:pt x="4071524" y="546090"/>
                </a:cubicBezTo>
                <a:cubicBezTo>
                  <a:pt x="3676324" y="313400"/>
                  <a:pt x="3274582" y="198273"/>
                  <a:pt x="2883346" y="184583"/>
                </a:cubicBezTo>
                <a:cubicBezTo>
                  <a:pt x="1883526" y="149597"/>
                  <a:pt x="952339" y="777074"/>
                  <a:pt x="374449" y="1797850"/>
                </a:cubicBezTo>
                <a:cubicBezTo>
                  <a:pt x="-90765" y="2619591"/>
                  <a:pt x="273440" y="3349133"/>
                  <a:pt x="600473" y="4169322"/>
                </a:cubicBezTo>
                <a:cubicBezTo>
                  <a:pt x="712134" y="4449376"/>
                  <a:pt x="823802" y="4721229"/>
                  <a:pt x="971928" y="4966944"/>
                </a:cubicBezTo>
                <a:lnTo>
                  <a:pt x="1112598" y="5172635"/>
                </a:lnTo>
                <a:lnTo>
                  <a:pt x="987172" y="5172635"/>
                </a:lnTo>
                <a:lnTo>
                  <a:pt x="842383" y="4959392"/>
                </a:lnTo>
                <a:cubicBezTo>
                  <a:pt x="689919" y="4704655"/>
                  <a:pt x="574981" y="4422821"/>
                  <a:pt x="460051" y="4132485"/>
                </a:cubicBezTo>
                <a:cubicBezTo>
                  <a:pt x="123442" y="3282182"/>
                  <a:pt x="-251427" y="2525854"/>
                  <a:pt x="227408" y="1673941"/>
                </a:cubicBezTo>
                <a:cubicBezTo>
                  <a:pt x="822220" y="615687"/>
                  <a:pt x="1780673" y="-34829"/>
                  <a:pt x="2809770" y="1442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3909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54ECEBE-9353-406C-9313-02A517A310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Meiryo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6806086-A782-4311-A63B-1A68574D80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1926" y="-15901"/>
            <a:ext cx="4933752" cy="5814891"/>
          </a:xfrm>
          <a:custGeom>
            <a:avLst/>
            <a:gdLst>
              <a:gd name="connsiteX0" fmla="*/ 1667657 w 6578337"/>
              <a:gd name="connsiteY0" fmla="*/ 0 h 5814891"/>
              <a:gd name="connsiteX1" fmla="*/ 5296215 w 6578337"/>
              <a:gd name="connsiteY1" fmla="*/ 0 h 5814891"/>
              <a:gd name="connsiteX2" fmla="*/ 5354505 w 6578337"/>
              <a:gd name="connsiteY2" fmla="*/ 38974 h 5814891"/>
              <a:gd name="connsiteX3" fmla="*/ 5772761 w 6578337"/>
              <a:gd name="connsiteY3" fmla="*/ 430996 h 5814891"/>
              <a:gd name="connsiteX4" fmla="*/ 6578337 w 6578337"/>
              <a:gd name="connsiteY4" fmla="*/ 2842158 h 5814891"/>
              <a:gd name="connsiteX5" fmla="*/ 6219497 w 6578337"/>
              <a:gd name="connsiteY5" fmla="*/ 3831001 h 5814891"/>
              <a:gd name="connsiteX6" fmla="*/ 5157059 w 6578337"/>
              <a:gd name="connsiteY6" fmla="*/ 4751758 h 5814891"/>
              <a:gd name="connsiteX7" fmla="*/ 4923464 w 6578337"/>
              <a:gd name="connsiteY7" fmla="*/ 4927890 h 5814891"/>
              <a:gd name="connsiteX8" fmla="*/ 3004017 w 6578337"/>
              <a:gd name="connsiteY8" fmla="*/ 5814891 h 5814891"/>
              <a:gd name="connsiteX9" fmla="*/ 475534 w 6578337"/>
              <a:gd name="connsiteY9" fmla="*/ 4373098 h 5814891"/>
              <a:gd name="connsiteX10" fmla="*/ 206071 w 6578337"/>
              <a:gd name="connsiteY10" fmla="*/ 4004246 h 5814891"/>
              <a:gd name="connsiteX11" fmla="*/ 79385 w 6578337"/>
              <a:gd name="connsiteY11" fmla="*/ 3833508 h 5814891"/>
              <a:gd name="connsiteX12" fmla="*/ 0 w 6578337"/>
              <a:gd name="connsiteY12" fmla="*/ 3721725 h 5814891"/>
              <a:gd name="connsiteX13" fmla="*/ 0 w 6578337"/>
              <a:gd name="connsiteY13" fmla="*/ 1581323 h 5814891"/>
              <a:gd name="connsiteX14" fmla="*/ 168477 w 6578337"/>
              <a:gd name="connsiteY14" fmla="*/ 1300525 h 5814891"/>
              <a:gd name="connsiteX15" fmla="*/ 885512 w 6578337"/>
              <a:gd name="connsiteY15" fmla="*/ 515238 h 5814891"/>
              <a:gd name="connsiteX16" fmla="*/ 1494824 w 6578337"/>
              <a:gd name="connsiteY16" fmla="*/ 90742 h 5814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578337" h="5814891">
                <a:moveTo>
                  <a:pt x="1667657" y="0"/>
                </a:moveTo>
                <a:lnTo>
                  <a:pt x="5296215" y="0"/>
                </a:lnTo>
                <a:lnTo>
                  <a:pt x="5354505" y="38974"/>
                </a:lnTo>
                <a:cubicBezTo>
                  <a:pt x="5505893" y="152699"/>
                  <a:pt x="5645664" y="283643"/>
                  <a:pt x="5772761" y="430996"/>
                </a:cubicBezTo>
                <a:cubicBezTo>
                  <a:pt x="6292274" y="1033532"/>
                  <a:pt x="6578337" y="1889809"/>
                  <a:pt x="6578337" y="2842158"/>
                </a:cubicBezTo>
                <a:cubicBezTo>
                  <a:pt x="6578337" y="3222117"/>
                  <a:pt x="6467617" y="3527065"/>
                  <a:pt x="6219497" y="3831001"/>
                </a:cubicBezTo>
                <a:cubicBezTo>
                  <a:pt x="5959965" y="4148933"/>
                  <a:pt x="5569997" y="4441763"/>
                  <a:pt x="5157059" y="4751758"/>
                </a:cubicBezTo>
                <a:cubicBezTo>
                  <a:pt x="5080873" y="4808882"/>
                  <a:pt x="5002168" y="4868026"/>
                  <a:pt x="4923464" y="4927890"/>
                </a:cubicBezTo>
                <a:cubicBezTo>
                  <a:pt x="4218974" y="5463640"/>
                  <a:pt x="3704799" y="5814891"/>
                  <a:pt x="3004017" y="5814891"/>
                </a:cubicBezTo>
                <a:cubicBezTo>
                  <a:pt x="1936240" y="5814891"/>
                  <a:pt x="1180025" y="5383723"/>
                  <a:pt x="475534" y="4373098"/>
                </a:cubicBezTo>
                <a:cubicBezTo>
                  <a:pt x="383343" y="4240819"/>
                  <a:pt x="293225" y="4120515"/>
                  <a:pt x="206071" y="4004246"/>
                </a:cubicBezTo>
                <a:cubicBezTo>
                  <a:pt x="160920" y="3943985"/>
                  <a:pt x="118700" y="3887339"/>
                  <a:pt x="79385" y="3833508"/>
                </a:cubicBezTo>
                <a:lnTo>
                  <a:pt x="0" y="3721725"/>
                </a:lnTo>
                <a:lnTo>
                  <a:pt x="0" y="1581323"/>
                </a:lnTo>
                <a:lnTo>
                  <a:pt x="168477" y="1300525"/>
                </a:lnTo>
                <a:cubicBezTo>
                  <a:pt x="359173" y="1017017"/>
                  <a:pt x="599372" y="753795"/>
                  <a:pt x="885512" y="515238"/>
                </a:cubicBezTo>
                <a:cubicBezTo>
                  <a:pt x="1073010" y="358870"/>
                  <a:pt x="1278109" y="216205"/>
                  <a:pt x="1494824" y="90742"/>
                </a:cubicBezTo>
                <a:close/>
              </a:path>
            </a:pathLst>
          </a:custGeom>
          <a:noFill/>
          <a:ln w="19050">
            <a:solidFill>
              <a:srgbClr val="FFFFFF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795E96F-A0A6-A64E-9144-1C70E39A2F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432" r="22977"/>
          <a:stretch/>
        </p:blipFill>
        <p:spPr>
          <a:xfrm>
            <a:off x="20" y="-2"/>
            <a:ext cx="4742351" cy="5593660"/>
          </a:xfrm>
          <a:custGeom>
            <a:avLst/>
            <a:gdLst/>
            <a:ahLst/>
            <a:cxnLst/>
            <a:rect l="l" t="t" r="r" b="b"/>
            <a:pathLst>
              <a:path w="6323162" h="5593660">
                <a:moveTo>
                  <a:pt x="2177447" y="0"/>
                </a:moveTo>
                <a:lnTo>
                  <a:pt x="4826316" y="0"/>
                </a:lnTo>
                <a:lnTo>
                  <a:pt x="4971508" y="75777"/>
                </a:lnTo>
                <a:cubicBezTo>
                  <a:pt x="5197582" y="210111"/>
                  <a:pt x="5400550" y="381325"/>
                  <a:pt x="5577109" y="586873"/>
                </a:cubicBezTo>
                <a:cubicBezTo>
                  <a:pt x="6058235" y="1147205"/>
                  <a:pt x="6323162" y="1943505"/>
                  <a:pt x="6323162" y="2829148"/>
                </a:cubicBezTo>
                <a:cubicBezTo>
                  <a:pt x="6323162" y="3182494"/>
                  <a:pt x="6220623" y="3466081"/>
                  <a:pt x="5990836" y="3748729"/>
                </a:cubicBezTo>
                <a:cubicBezTo>
                  <a:pt x="5750480" y="4044392"/>
                  <a:pt x="5389327" y="4316711"/>
                  <a:pt x="5006899" y="4604992"/>
                </a:cubicBezTo>
                <a:cubicBezTo>
                  <a:pt x="4936343" y="4658116"/>
                  <a:pt x="4863453" y="4713117"/>
                  <a:pt x="4790566" y="4768788"/>
                </a:cubicBezTo>
                <a:cubicBezTo>
                  <a:pt x="4138128" y="5267012"/>
                  <a:pt x="3661945" y="5593660"/>
                  <a:pt x="3012943" y="5593660"/>
                </a:cubicBezTo>
                <a:cubicBezTo>
                  <a:pt x="2024062" y="5593660"/>
                  <a:pt x="1323723" y="5192693"/>
                  <a:pt x="671286" y="4252856"/>
                </a:cubicBezTo>
                <a:cubicBezTo>
                  <a:pt x="585906" y="4129842"/>
                  <a:pt x="502446" y="4017964"/>
                  <a:pt x="421733" y="3909839"/>
                </a:cubicBezTo>
                <a:cubicBezTo>
                  <a:pt x="254471" y="3685679"/>
                  <a:pt x="130655" y="3515312"/>
                  <a:pt x="48655" y="3351082"/>
                </a:cubicBezTo>
                <a:lnTo>
                  <a:pt x="0" y="3239820"/>
                </a:lnTo>
                <a:lnTo>
                  <a:pt x="0" y="2248150"/>
                </a:lnTo>
                <a:lnTo>
                  <a:pt x="1658" y="2239520"/>
                </a:lnTo>
                <a:cubicBezTo>
                  <a:pt x="51657" y="2045089"/>
                  <a:pt x="126469" y="1853225"/>
                  <a:pt x="225714" y="1665285"/>
                </a:cubicBezTo>
                <a:cubicBezTo>
                  <a:pt x="419948" y="1297585"/>
                  <a:pt x="697641" y="961011"/>
                  <a:pt x="1050970" y="665214"/>
                </a:cubicBezTo>
                <a:cubicBezTo>
                  <a:pt x="1311437" y="447090"/>
                  <a:pt x="1608578" y="257641"/>
                  <a:pt x="1923692" y="107844"/>
                </a:cubicBezTo>
                <a:close/>
              </a:path>
            </a:pathLst>
          </a:custGeom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CE71458B-DF80-43DF-9693-2EC3878ACA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742371" cy="5593660"/>
          </a:xfrm>
          <a:custGeom>
            <a:avLst/>
            <a:gdLst>
              <a:gd name="connsiteX0" fmla="*/ 2177447 w 6323162"/>
              <a:gd name="connsiteY0" fmla="*/ 0 h 5593660"/>
              <a:gd name="connsiteX1" fmla="*/ 2572776 w 6323162"/>
              <a:gd name="connsiteY1" fmla="*/ 0 h 5593660"/>
              <a:gd name="connsiteX2" fmla="*/ 2279674 w 6323162"/>
              <a:gd name="connsiteY2" fmla="*/ 98163 h 5593660"/>
              <a:gd name="connsiteX3" fmla="*/ 1163390 w 6323162"/>
              <a:gd name="connsiteY3" fmla="*/ 758946 h 5593660"/>
              <a:gd name="connsiteX4" fmla="*/ 391288 w 6323162"/>
              <a:gd name="connsiteY4" fmla="*/ 1711778 h 5593660"/>
              <a:gd name="connsiteX5" fmla="*/ 111318 w 6323162"/>
              <a:gd name="connsiteY5" fmla="*/ 2820666 h 5593660"/>
              <a:gd name="connsiteX6" fmla="*/ 574682 w 6323162"/>
              <a:gd name="connsiteY6" fmla="*/ 3850310 h 5593660"/>
              <a:gd name="connsiteX7" fmla="*/ 808161 w 6323162"/>
              <a:gd name="connsiteY7" fmla="*/ 4177123 h 5593660"/>
              <a:gd name="connsiteX8" fmla="*/ 2998992 w 6323162"/>
              <a:gd name="connsiteY8" fmla="*/ 5454594 h 5593660"/>
              <a:gd name="connsiteX9" fmla="*/ 4662117 w 6323162"/>
              <a:gd name="connsiteY9" fmla="*/ 4668685 h 5593660"/>
              <a:gd name="connsiteX10" fmla="*/ 4864518 w 6323162"/>
              <a:gd name="connsiteY10" fmla="*/ 4512627 h 5593660"/>
              <a:gd name="connsiteX11" fmla="*/ 5785079 w 6323162"/>
              <a:gd name="connsiteY11" fmla="*/ 3696808 h 5593660"/>
              <a:gd name="connsiteX12" fmla="*/ 6095999 w 6323162"/>
              <a:gd name="connsiteY12" fmla="*/ 2820666 h 5593660"/>
              <a:gd name="connsiteX13" fmla="*/ 5397999 w 6323162"/>
              <a:gd name="connsiteY13" fmla="*/ 684305 h 5593660"/>
              <a:gd name="connsiteX14" fmla="*/ 4612801 w 6323162"/>
              <a:gd name="connsiteY14" fmla="*/ 81166 h 5593660"/>
              <a:gd name="connsiteX15" fmla="*/ 4406067 w 6323162"/>
              <a:gd name="connsiteY15" fmla="*/ 0 h 5593660"/>
              <a:gd name="connsiteX16" fmla="*/ 4826316 w 6323162"/>
              <a:gd name="connsiteY16" fmla="*/ 0 h 5593660"/>
              <a:gd name="connsiteX17" fmla="*/ 4971508 w 6323162"/>
              <a:gd name="connsiteY17" fmla="*/ 75777 h 5593660"/>
              <a:gd name="connsiteX18" fmla="*/ 5577109 w 6323162"/>
              <a:gd name="connsiteY18" fmla="*/ 586873 h 5593660"/>
              <a:gd name="connsiteX19" fmla="*/ 6323162 w 6323162"/>
              <a:gd name="connsiteY19" fmla="*/ 2829148 h 5593660"/>
              <a:gd name="connsiteX20" fmla="*/ 5990836 w 6323162"/>
              <a:gd name="connsiteY20" fmla="*/ 3748729 h 5593660"/>
              <a:gd name="connsiteX21" fmla="*/ 5006899 w 6323162"/>
              <a:gd name="connsiteY21" fmla="*/ 4604992 h 5593660"/>
              <a:gd name="connsiteX22" fmla="*/ 4790566 w 6323162"/>
              <a:gd name="connsiteY22" fmla="*/ 4768788 h 5593660"/>
              <a:gd name="connsiteX23" fmla="*/ 3012943 w 6323162"/>
              <a:gd name="connsiteY23" fmla="*/ 5593660 h 5593660"/>
              <a:gd name="connsiteX24" fmla="*/ 671286 w 6323162"/>
              <a:gd name="connsiteY24" fmla="*/ 4252856 h 5593660"/>
              <a:gd name="connsiteX25" fmla="*/ 421733 w 6323162"/>
              <a:gd name="connsiteY25" fmla="*/ 3909839 h 5593660"/>
              <a:gd name="connsiteX26" fmla="*/ 48655 w 6323162"/>
              <a:gd name="connsiteY26" fmla="*/ 3351082 h 5593660"/>
              <a:gd name="connsiteX27" fmla="*/ 0 w 6323162"/>
              <a:gd name="connsiteY27" fmla="*/ 3239820 h 5593660"/>
              <a:gd name="connsiteX28" fmla="*/ 0 w 6323162"/>
              <a:gd name="connsiteY28" fmla="*/ 2248150 h 5593660"/>
              <a:gd name="connsiteX29" fmla="*/ 1658 w 6323162"/>
              <a:gd name="connsiteY29" fmla="*/ 2239520 h 5593660"/>
              <a:gd name="connsiteX30" fmla="*/ 225714 w 6323162"/>
              <a:gd name="connsiteY30" fmla="*/ 1665285 h 5593660"/>
              <a:gd name="connsiteX31" fmla="*/ 1050970 w 6323162"/>
              <a:gd name="connsiteY31" fmla="*/ 665214 h 5593660"/>
              <a:gd name="connsiteX32" fmla="*/ 1923692 w 6323162"/>
              <a:gd name="connsiteY32" fmla="*/ 107844 h 5593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6323162" h="5593660">
                <a:moveTo>
                  <a:pt x="2177447" y="0"/>
                </a:moveTo>
                <a:lnTo>
                  <a:pt x="2572776" y="0"/>
                </a:lnTo>
                <a:lnTo>
                  <a:pt x="2279674" y="98163"/>
                </a:lnTo>
                <a:cubicBezTo>
                  <a:pt x="1874231" y="253327"/>
                  <a:pt x="1488311" y="481852"/>
                  <a:pt x="1163390" y="758946"/>
                </a:cubicBezTo>
                <a:cubicBezTo>
                  <a:pt x="832819" y="1040772"/>
                  <a:pt x="573013" y="1361447"/>
                  <a:pt x="391288" y="1711778"/>
                </a:cubicBezTo>
                <a:cubicBezTo>
                  <a:pt x="205583" y="2069903"/>
                  <a:pt x="111318" y="2442986"/>
                  <a:pt x="111318" y="2820666"/>
                </a:cubicBezTo>
                <a:cubicBezTo>
                  <a:pt x="111318" y="3201031"/>
                  <a:pt x="261705" y="3423166"/>
                  <a:pt x="574682" y="3850310"/>
                </a:cubicBezTo>
                <a:cubicBezTo>
                  <a:pt x="650197" y="3953327"/>
                  <a:pt x="728281" y="4059920"/>
                  <a:pt x="808161" y="4177123"/>
                </a:cubicBezTo>
                <a:cubicBezTo>
                  <a:pt x="1418574" y="5072567"/>
                  <a:pt x="2073806" y="5454594"/>
                  <a:pt x="2998992" y="5454594"/>
                </a:cubicBezTo>
                <a:cubicBezTo>
                  <a:pt x="3606192" y="5454594"/>
                  <a:pt x="4051705" y="5143376"/>
                  <a:pt x="4662117" y="4668685"/>
                </a:cubicBezTo>
                <a:cubicBezTo>
                  <a:pt x="4730310" y="4615645"/>
                  <a:pt x="4798505" y="4563242"/>
                  <a:pt x="4864518" y="4512627"/>
                </a:cubicBezTo>
                <a:cubicBezTo>
                  <a:pt x="5222313" y="4237963"/>
                  <a:pt x="5560204" y="3978506"/>
                  <a:pt x="5785079" y="3696808"/>
                </a:cubicBezTo>
                <a:cubicBezTo>
                  <a:pt x="6000066" y="3427513"/>
                  <a:pt x="6095999" y="3157320"/>
                  <a:pt x="6095999" y="2820666"/>
                </a:cubicBezTo>
                <a:cubicBezTo>
                  <a:pt x="6095999" y="1976856"/>
                  <a:pt x="5848138" y="1218170"/>
                  <a:pt x="5397999" y="684305"/>
                </a:cubicBezTo>
                <a:cubicBezTo>
                  <a:pt x="5177750" y="423188"/>
                  <a:pt x="4913577" y="220223"/>
                  <a:pt x="4612801" y="81166"/>
                </a:cubicBezTo>
                <a:lnTo>
                  <a:pt x="4406067" y="0"/>
                </a:lnTo>
                <a:lnTo>
                  <a:pt x="4826316" y="0"/>
                </a:lnTo>
                <a:lnTo>
                  <a:pt x="4971508" y="75777"/>
                </a:lnTo>
                <a:cubicBezTo>
                  <a:pt x="5197582" y="210111"/>
                  <a:pt x="5400550" y="381325"/>
                  <a:pt x="5577109" y="586873"/>
                </a:cubicBezTo>
                <a:cubicBezTo>
                  <a:pt x="6058235" y="1147205"/>
                  <a:pt x="6323162" y="1943505"/>
                  <a:pt x="6323162" y="2829148"/>
                </a:cubicBezTo>
                <a:cubicBezTo>
                  <a:pt x="6323162" y="3182494"/>
                  <a:pt x="6220623" y="3466081"/>
                  <a:pt x="5990836" y="3748729"/>
                </a:cubicBezTo>
                <a:cubicBezTo>
                  <a:pt x="5750480" y="4044392"/>
                  <a:pt x="5389327" y="4316711"/>
                  <a:pt x="5006899" y="4604992"/>
                </a:cubicBezTo>
                <a:cubicBezTo>
                  <a:pt x="4936343" y="4658116"/>
                  <a:pt x="4863453" y="4713117"/>
                  <a:pt x="4790566" y="4768788"/>
                </a:cubicBezTo>
                <a:cubicBezTo>
                  <a:pt x="4138128" y="5267012"/>
                  <a:pt x="3661945" y="5593660"/>
                  <a:pt x="3012943" y="5593660"/>
                </a:cubicBezTo>
                <a:cubicBezTo>
                  <a:pt x="2024062" y="5593660"/>
                  <a:pt x="1323723" y="5192693"/>
                  <a:pt x="671286" y="4252856"/>
                </a:cubicBezTo>
                <a:cubicBezTo>
                  <a:pt x="585906" y="4129842"/>
                  <a:pt x="502446" y="4017964"/>
                  <a:pt x="421733" y="3909839"/>
                </a:cubicBezTo>
                <a:cubicBezTo>
                  <a:pt x="254471" y="3685679"/>
                  <a:pt x="130655" y="3515312"/>
                  <a:pt x="48655" y="3351082"/>
                </a:cubicBezTo>
                <a:lnTo>
                  <a:pt x="0" y="3239820"/>
                </a:lnTo>
                <a:lnTo>
                  <a:pt x="0" y="2248150"/>
                </a:lnTo>
                <a:lnTo>
                  <a:pt x="1658" y="2239520"/>
                </a:lnTo>
                <a:cubicBezTo>
                  <a:pt x="51657" y="2045089"/>
                  <a:pt x="126469" y="1853225"/>
                  <a:pt x="225714" y="1665285"/>
                </a:cubicBezTo>
                <a:cubicBezTo>
                  <a:pt x="419948" y="1297585"/>
                  <a:pt x="697641" y="961011"/>
                  <a:pt x="1050970" y="665214"/>
                </a:cubicBezTo>
                <a:cubicBezTo>
                  <a:pt x="1311437" y="447090"/>
                  <a:pt x="1608578" y="257641"/>
                  <a:pt x="1923692" y="107844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DE1994AC-22D1-4B48-9EDA-BE373E7045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6318" y="1415331"/>
            <a:ext cx="4249494" cy="5466522"/>
          </a:xfrm>
          <a:custGeom>
            <a:avLst/>
            <a:gdLst>
              <a:gd name="connsiteX0" fmla="*/ 3113576 w 5665992"/>
              <a:gd name="connsiteY0" fmla="*/ 1556 h 5401530"/>
              <a:gd name="connsiteX1" fmla="*/ 4468777 w 5665992"/>
              <a:gd name="connsiteY1" fmla="*/ 405866 h 5401530"/>
              <a:gd name="connsiteX2" fmla="*/ 5525792 w 5665992"/>
              <a:gd name="connsiteY2" fmla="*/ 1317461 h 5401530"/>
              <a:gd name="connsiteX3" fmla="*/ 5665992 w 5665992"/>
              <a:gd name="connsiteY3" fmla="*/ 1506159 h 5401530"/>
              <a:gd name="connsiteX4" fmla="*/ 5665992 w 5665992"/>
              <a:gd name="connsiteY4" fmla="*/ 5401530 h 5401530"/>
              <a:gd name="connsiteX5" fmla="*/ 965932 w 5665992"/>
              <a:gd name="connsiteY5" fmla="*/ 5401530 h 5401530"/>
              <a:gd name="connsiteX6" fmla="*/ 836753 w 5665992"/>
              <a:gd name="connsiteY6" fmla="*/ 5181943 h 5401530"/>
              <a:gd name="connsiteX7" fmla="*/ 509793 w 5665992"/>
              <a:gd name="connsiteY7" fmla="*/ 4458111 h 5401530"/>
              <a:gd name="connsiteX8" fmla="*/ 251995 w 5665992"/>
              <a:gd name="connsiteY8" fmla="*/ 1805844 h 5401530"/>
              <a:gd name="connsiteX9" fmla="*/ 3113576 w 5665992"/>
              <a:gd name="connsiteY9" fmla="*/ 1556 h 5401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665992" h="5401530">
                <a:moveTo>
                  <a:pt x="3113576" y="1556"/>
                </a:moveTo>
                <a:cubicBezTo>
                  <a:pt x="3559807" y="16866"/>
                  <a:pt x="4018025" y="145625"/>
                  <a:pt x="4468777" y="405866"/>
                </a:cubicBezTo>
                <a:cubicBezTo>
                  <a:pt x="4871803" y="638554"/>
                  <a:pt x="5229811" y="952545"/>
                  <a:pt x="5525792" y="1317461"/>
                </a:cubicBezTo>
                <a:lnTo>
                  <a:pt x="5665992" y="1506159"/>
                </a:lnTo>
                <a:lnTo>
                  <a:pt x="5665992" y="5401530"/>
                </a:lnTo>
                <a:lnTo>
                  <a:pt x="965932" y="5401530"/>
                </a:lnTo>
                <a:lnTo>
                  <a:pt x="836753" y="5181943"/>
                </a:lnTo>
                <a:cubicBezTo>
                  <a:pt x="713569" y="4953383"/>
                  <a:pt x="611679" y="4708683"/>
                  <a:pt x="509793" y="4458111"/>
                </a:cubicBezTo>
                <a:cubicBezTo>
                  <a:pt x="136790" y="3540808"/>
                  <a:pt x="-278612" y="2724882"/>
                  <a:pt x="251995" y="1805844"/>
                </a:cubicBezTo>
                <a:cubicBezTo>
                  <a:pt x="911122" y="664202"/>
                  <a:pt x="1973207" y="-37572"/>
                  <a:pt x="3113576" y="1556"/>
                </a:cubicBezTo>
                <a:close/>
              </a:path>
            </a:pathLst>
          </a:custGeom>
          <a:noFill/>
          <a:ln w="19050">
            <a:solidFill>
              <a:srgbClr val="FFFFFF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CFA74E5-EB46-B040-AEBE-15001EA6B43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230" r="31760" b="-2"/>
          <a:stretch/>
        </p:blipFill>
        <p:spPr>
          <a:xfrm>
            <a:off x="5096947" y="1685367"/>
            <a:ext cx="4047053" cy="5172635"/>
          </a:xfrm>
          <a:custGeom>
            <a:avLst/>
            <a:gdLst/>
            <a:ahLst/>
            <a:cxnLst/>
            <a:rect l="l" t="t" r="r" b="b"/>
            <a:pathLst>
              <a:path w="5396070" h="5172635">
                <a:moveTo>
                  <a:pt x="2809770" y="1442"/>
                </a:moveTo>
                <a:cubicBezTo>
                  <a:pt x="3212462" y="15635"/>
                  <a:pt x="3625968" y="134989"/>
                  <a:pt x="4032739" y="376223"/>
                </a:cubicBezTo>
                <a:cubicBezTo>
                  <a:pt x="4589656" y="706501"/>
                  <a:pt x="5051318" y="1213487"/>
                  <a:pt x="5362614" y="1796088"/>
                </a:cubicBezTo>
                <a:lnTo>
                  <a:pt x="5396070" y="1864600"/>
                </a:lnTo>
                <a:lnTo>
                  <a:pt x="5396070" y="4888539"/>
                </a:lnTo>
                <a:lnTo>
                  <a:pt x="5373530" y="4924165"/>
                </a:lnTo>
                <a:cubicBezTo>
                  <a:pt x="5310112" y="5013254"/>
                  <a:pt x="5241620" y="5088864"/>
                  <a:pt x="5168684" y="5154829"/>
                </a:cubicBezTo>
                <a:lnTo>
                  <a:pt x="5146924" y="5172635"/>
                </a:lnTo>
                <a:lnTo>
                  <a:pt x="987172" y="5172635"/>
                </a:lnTo>
                <a:lnTo>
                  <a:pt x="842383" y="4959392"/>
                </a:lnTo>
                <a:cubicBezTo>
                  <a:pt x="689919" y="4704655"/>
                  <a:pt x="574982" y="4422821"/>
                  <a:pt x="460051" y="4132485"/>
                </a:cubicBezTo>
                <a:cubicBezTo>
                  <a:pt x="123442" y="3282182"/>
                  <a:pt x="-251427" y="2525854"/>
                  <a:pt x="227408" y="1673941"/>
                </a:cubicBezTo>
                <a:cubicBezTo>
                  <a:pt x="822220" y="615687"/>
                  <a:pt x="1780673" y="-34829"/>
                  <a:pt x="2809770" y="1442"/>
                </a:cubicBezTo>
                <a:close/>
              </a:path>
            </a:pathLst>
          </a:custGeom>
        </p:spPr>
      </p:pic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22220111-5018-4EB7-A38B-79BD37F7C0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96947" y="1685365"/>
            <a:ext cx="4047053" cy="5172635"/>
          </a:xfrm>
          <a:custGeom>
            <a:avLst/>
            <a:gdLst>
              <a:gd name="connsiteX0" fmla="*/ 2809770 w 5396070"/>
              <a:gd name="connsiteY0" fmla="*/ 1442 h 5172635"/>
              <a:gd name="connsiteX1" fmla="*/ 4032739 w 5396070"/>
              <a:gd name="connsiteY1" fmla="*/ 376223 h 5172635"/>
              <a:gd name="connsiteX2" fmla="*/ 5362614 w 5396070"/>
              <a:gd name="connsiteY2" fmla="*/ 1796088 h 5172635"/>
              <a:gd name="connsiteX3" fmla="*/ 5396070 w 5396070"/>
              <a:gd name="connsiteY3" fmla="*/ 1864599 h 5172635"/>
              <a:gd name="connsiteX4" fmla="*/ 5396070 w 5396070"/>
              <a:gd name="connsiteY4" fmla="*/ 1981756 h 5172635"/>
              <a:gd name="connsiteX5" fmla="*/ 5363566 w 5396070"/>
              <a:gd name="connsiteY5" fmla="*/ 1915670 h 5172635"/>
              <a:gd name="connsiteX6" fmla="*/ 4071524 w 5396070"/>
              <a:gd name="connsiteY6" fmla="*/ 546090 h 5172635"/>
              <a:gd name="connsiteX7" fmla="*/ 2883346 w 5396070"/>
              <a:gd name="connsiteY7" fmla="*/ 184583 h 5172635"/>
              <a:gd name="connsiteX8" fmla="*/ 374449 w 5396070"/>
              <a:gd name="connsiteY8" fmla="*/ 1797850 h 5172635"/>
              <a:gd name="connsiteX9" fmla="*/ 600473 w 5396070"/>
              <a:gd name="connsiteY9" fmla="*/ 4169322 h 5172635"/>
              <a:gd name="connsiteX10" fmla="*/ 971928 w 5396070"/>
              <a:gd name="connsiteY10" fmla="*/ 4966944 h 5172635"/>
              <a:gd name="connsiteX11" fmla="*/ 1112598 w 5396070"/>
              <a:gd name="connsiteY11" fmla="*/ 5172635 h 5172635"/>
              <a:gd name="connsiteX12" fmla="*/ 987172 w 5396070"/>
              <a:gd name="connsiteY12" fmla="*/ 5172635 h 5172635"/>
              <a:gd name="connsiteX13" fmla="*/ 842383 w 5396070"/>
              <a:gd name="connsiteY13" fmla="*/ 4959392 h 5172635"/>
              <a:gd name="connsiteX14" fmla="*/ 460051 w 5396070"/>
              <a:gd name="connsiteY14" fmla="*/ 4132485 h 5172635"/>
              <a:gd name="connsiteX15" fmla="*/ 227408 w 5396070"/>
              <a:gd name="connsiteY15" fmla="*/ 1673941 h 5172635"/>
              <a:gd name="connsiteX16" fmla="*/ 2809770 w 5396070"/>
              <a:gd name="connsiteY16" fmla="*/ 1442 h 5172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396070" h="5172635">
                <a:moveTo>
                  <a:pt x="2809770" y="1442"/>
                </a:moveTo>
                <a:cubicBezTo>
                  <a:pt x="3212462" y="15635"/>
                  <a:pt x="3625968" y="134989"/>
                  <a:pt x="4032739" y="376223"/>
                </a:cubicBezTo>
                <a:cubicBezTo>
                  <a:pt x="4589656" y="706501"/>
                  <a:pt x="5051318" y="1213487"/>
                  <a:pt x="5362614" y="1796088"/>
                </a:cubicBezTo>
                <a:lnTo>
                  <a:pt x="5396070" y="1864599"/>
                </a:lnTo>
                <a:lnTo>
                  <a:pt x="5396070" y="1981756"/>
                </a:lnTo>
                <a:lnTo>
                  <a:pt x="5363566" y="1915670"/>
                </a:lnTo>
                <a:cubicBezTo>
                  <a:pt x="5061125" y="1353703"/>
                  <a:pt x="4612597" y="864671"/>
                  <a:pt x="4071524" y="546090"/>
                </a:cubicBezTo>
                <a:cubicBezTo>
                  <a:pt x="3676324" y="313400"/>
                  <a:pt x="3274582" y="198273"/>
                  <a:pt x="2883346" y="184583"/>
                </a:cubicBezTo>
                <a:cubicBezTo>
                  <a:pt x="1883526" y="149597"/>
                  <a:pt x="952339" y="777074"/>
                  <a:pt x="374449" y="1797850"/>
                </a:cubicBezTo>
                <a:cubicBezTo>
                  <a:pt x="-90765" y="2619591"/>
                  <a:pt x="273440" y="3349133"/>
                  <a:pt x="600473" y="4169322"/>
                </a:cubicBezTo>
                <a:cubicBezTo>
                  <a:pt x="712134" y="4449376"/>
                  <a:pt x="823802" y="4721229"/>
                  <a:pt x="971928" y="4966944"/>
                </a:cubicBezTo>
                <a:lnTo>
                  <a:pt x="1112598" y="5172635"/>
                </a:lnTo>
                <a:lnTo>
                  <a:pt x="987172" y="5172635"/>
                </a:lnTo>
                <a:lnTo>
                  <a:pt x="842383" y="4959392"/>
                </a:lnTo>
                <a:cubicBezTo>
                  <a:pt x="689919" y="4704655"/>
                  <a:pt x="574981" y="4422821"/>
                  <a:pt x="460051" y="4132485"/>
                </a:cubicBezTo>
                <a:cubicBezTo>
                  <a:pt x="123442" y="3282182"/>
                  <a:pt x="-251427" y="2525854"/>
                  <a:pt x="227408" y="1673941"/>
                </a:cubicBezTo>
                <a:cubicBezTo>
                  <a:pt x="822220" y="615687"/>
                  <a:pt x="1780673" y="-34829"/>
                  <a:pt x="2809770" y="1442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22403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54ECEBE-9353-406C-9313-02A517A310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Meiryo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6806086-A782-4311-A63B-1A68574D80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1926" y="-15901"/>
            <a:ext cx="4933752" cy="5814891"/>
          </a:xfrm>
          <a:custGeom>
            <a:avLst/>
            <a:gdLst>
              <a:gd name="connsiteX0" fmla="*/ 1667657 w 6578337"/>
              <a:gd name="connsiteY0" fmla="*/ 0 h 5814891"/>
              <a:gd name="connsiteX1" fmla="*/ 5296215 w 6578337"/>
              <a:gd name="connsiteY1" fmla="*/ 0 h 5814891"/>
              <a:gd name="connsiteX2" fmla="*/ 5354505 w 6578337"/>
              <a:gd name="connsiteY2" fmla="*/ 38974 h 5814891"/>
              <a:gd name="connsiteX3" fmla="*/ 5772761 w 6578337"/>
              <a:gd name="connsiteY3" fmla="*/ 430996 h 5814891"/>
              <a:gd name="connsiteX4" fmla="*/ 6578337 w 6578337"/>
              <a:gd name="connsiteY4" fmla="*/ 2842158 h 5814891"/>
              <a:gd name="connsiteX5" fmla="*/ 6219497 w 6578337"/>
              <a:gd name="connsiteY5" fmla="*/ 3831001 h 5814891"/>
              <a:gd name="connsiteX6" fmla="*/ 5157059 w 6578337"/>
              <a:gd name="connsiteY6" fmla="*/ 4751758 h 5814891"/>
              <a:gd name="connsiteX7" fmla="*/ 4923464 w 6578337"/>
              <a:gd name="connsiteY7" fmla="*/ 4927890 h 5814891"/>
              <a:gd name="connsiteX8" fmla="*/ 3004017 w 6578337"/>
              <a:gd name="connsiteY8" fmla="*/ 5814891 h 5814891"/>
              <a:gd name="connsiteX9" fmla="*/ 475534 w 6578337"/>
              <a:gd name="connsiteY9" fmla="*/ 4373098 h 5814891"/>
              <a:gd name="connsiteX10" fmla="*/ 206071 w 6578337"/>
              <a:gd name="connsiteY10" fmla="*/ 4004246 h 5814891"/>
              <a:gd name="connsiteX11" fmla="*/ 79385 w 6578337"/>
              <a:gd name="connsiteY11" fmla="*/ 3833508 h 5814891"/>
              <a:gd name="connsiteX12" fmla="*/ 0 w 6578337"/>
              <a:gd name="connsiteY12" fmla="*/ 3721725 h 5814891"/>
              <a:gd name="connsiteX13" fmla="*/ 0 w 6578337"/>
              <a:gd name="connsiteY13" fmla="*/ 1581323 h 5814891"/>
              <a:gd name="connsiteX14" fmla="*/ 168477 w 6578337"/>
              <a:gd name="connsiteY14" fmla="*/ 1300525 h 5814891"/>
              <a:gd name="connsiteX15" fmla="*/ 885512 w 6578337"/>
              <a:gd name="connsiteY15" fmla="*/ 515238 h 5814891"/>
              <a:gd name="connsiteX16" fmla="*/ 1494824 w 6578337"/>
              <a:gd name="connsiteY16" fmla="*/ 90742 h 5814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578337" h="5814891">
                <a:moveTo>
                  <a:pt x="1667657" y="0"/>
                </a:moveTo>
                <a:lnTo>
                  <a:pt x="5296215" y="0"/>
                </a:lnTo>
                <a:lnTo>
                  <a:pt x="5354505" y="38974"/>
                </a:lnTo>
                <a:cubicBezTo>
                  <a:pt x="5505893" y="152699"/>
                  <a:pt x="5645664" y="283643"/>
                  <a:pt x="5772761" y="430996"/>
                </a:cubicBezTo>
                <a:cubicBezTo>
                  <a:pt x="6292274" y="1033532"/>
                  <a:pt x="6578337" y="1889809"/>
                  <a:pt x="6578337" y="2842158"/>
                </a:cubicBezTo>
                <a:cubicBezTo>
                  <a:pt x="6578337" y="3222117"/>
                  <a:pt x="6467617" y="3527065"/>
                  <a:pt x="6219497" y="3831001"/>
                </a:cubicBezTo>
                <a:cubicBezTo>
                  <a:pt x="5959965" y="4148933"/>
                  <a:pt x="5569997" y="4441763"/>
                  <a:pt x="5157059" y="4751758"/>
                </a:cubicBezTo>
                <a:cubicBezTo>
                  <a:pt x="5080873" y="4808882"/>
                  <a:pt x="5002168" y="4868026"/>
                  <a:pt x="4923464" y="4927890"/>
                </a:cubicBezTo>
                <a:cubicBezTo>
                  <a:pt x="4218974" y="5463640"/>
                  <a:pt x="3704799" y="5814891"/>
                  <a:pt x="3004017" y="5814891"/>
                </a:cubicBezTo>
                <a:cubicBezTo>
                  <a:pt x="1936240" y="5814891"/>
                  <a:pt x="1180025" y="5383723"/>
                  <a:pt x="475534" y="4373098"/>
                </a:cubicBezTo>
                <a:cubicBezTo>
                  <a:pt x="383343" y="4240819"/>
                  <a:pt x="293225" y="4120515"/>
                  <a:pt x="206071" y="4004246"/>
                </a:cubicBezTo>
                <a:cubicBezTo>
                  <a:pt x="160920" y="3943985"/>
                  <a:pt x="118700" y="3887339"/>
                  <a:pt x="79385" y="3833508"/>
                </a:cubicBezTo>
                <a:lnTo>
                  <a:pt x="0" y="3721725"/>
                </a:lnTo>
                <a:lnTo>
                  <a:pt x="0" y="1581323"/>
                </a:lnTo>
                <a:lnTo>
                  <a:pt x="168477" y="1300525"/>
                </a:lnTo>
                <a:cubicBezTo>
                  <a:pt x="359173" y="1017017"/>
                  <a:pt x="599372" y="753795"/>
                  <a:pt x="885512" y="515238"/>
                </a:cubicBezTo>
                <a:cubicBezTo>
                  <a:pt x="1073010" y="358870"/>
                  <a:pt x="1278109" y="216205"/>
                  <a:pt x="1494824" y="90742"/>
                </a:cubicBezTo>
                <a:close/>
              </a:path>
            </a:pathLst>
          </a:custGeom>
          <a:noFill/>
          <a:ln w="19050">
            <a:solidFill>
              <a:srgbClr val="FFFFFF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75D5DC3-8E73-4744-9704-B7CDF30B5E0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753" r="36260" b="2"/>
          <a:stretch/>
        </p:blipFill>
        <p:spPr>
          <a:xfrm>
            <a:off x="20" y="-2"/>
            <a:ext cx="4742351" cy="5593660"/>
          </a:xfrm>
          <a:custGeom>
            <a:avLst/>
            <a:gdLst/>
            <a:ahLst/>
            <a:cxnLst/>
            <a:rect l="l" t="t" r="r" b="b"/>
            <a:pathLst>
              <a:path w="6323162" h="5593660">
                <a:moveTo>
                  <a:pt x="2177447" y="0"/>
                </a:moveTo>
                <a:lnTo>
                  <a:pt x="4826316" y="0"/>
                </a:lnTo>
                <a:lnTo>
                  <a:pt x="4971508" y="75777"/>
                </a:lnTo>
                <a:cubicBezTo>
                  <a:pt x="5197582" y="210111"/>
                  <a:pt x="5400550" y="381325"/>
                  <a:pt x="5577109" y="586873"/>
                </a:cubicBezTo>
                <a:cubicBezTo>
                  <a:pt x="6058235" y="1147205"/>
                  <a:pt x="6323162" y="1943505"/>
                  <a:pt x="6323162" y="2829148"/>
                </a:cubicBezTo>
                <a:cubicBezTo>
                  <a:pt x="6323162" y="3182494"/>
                  <a:pt x="6220623" y="3466081"/>
                  <a:pt x="5990836" y="3748729"/>
                </a:cubicBezTo>
                <a:cubicBezTo>
                  <a:pt x="5750480" y="4044392"/>
                  <a:pt x="5389327" y="4316711"/>
                  <a:pt x="5006899" y="4604992"/>
                </a:cubicBezTo>
                <a:cubicBezTo>
                  <a:pt x="4936343" y="4658116"/>
                  <a:pt x="4863453" y="4713117"/>
                  <a:pt x="4790566" y="4768788"/>
                </a:cubicBezTo>
                <a:cubicBezTo>
                  <a:pt x="4138128" y="5267012"/>
                  <a:pt x="3661945" y="5593660"/>
                  <a:pt x="3012943" y="5593660"/>
                </a:cubicBezTo>
                <a:cubicBezTo>
                  <a:pt x="2024062" y="5593660"/>
                  <a:pt x="1323723" y="5192693"/>
                  <a:pt x="671286" y="4252856"/>
                </a:cubicBezTo>
                <a:cubicBezTo>
                  <a:pt x="585906" y="4129842"/>
                  <a:pt x="502446" y="4017964"/>
                  <a:pt x="421733" y="3909839"/>
                </a:cubicBezTo>
                <a:cubicBezTo>
                  <a:pt x="254471" y="3685679"/>
                  <a:pt x="130655" y="3515312"/>
                  <a:pt x="48655" y="3351082"/>
                </a:cubicBezTo>
                <a:lnTo>
                  <a:pt x="0" y="3239820"/>
                </a:lnTo>
                <a:lnTo>
                  <a:pt x="0" y="2248150"/>
                </a:lnTo>
                <a:lnTo>
                  <a:pt x="1658" y="2239520"/>
                </a:lnTo>
                <a:cubicBezTo>
                  <a:pt x="51657" y="2045089"/>
                  <a:pt x="126469" y="1853225"/>
                  <a:pt x="225714" y="1665285"/>
                </a:cubicBezTo>
                <a:cubicBezTo>
                  <a:pt x="419948" y="1297585"/>
                  <a:pt x="697641" y="961011"/>
                  <a:pt x="1050970" y="665214"/>
                </a:cubicBezTo>
                <a:cubicBezTo>
                  <a:pt x="1311437" y="447090"/>
                  <a:pt x="1608578" y="257641"/>
                  <a:pt x="1923692" y="107844"/>
                </a:cubicBezTo>
                <a:close/>
              </a:path>
            </a:pathLst>
          </a:custGeom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CE71458B-DF80-43DF-9693-2EC3878ACA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742371" cy="5593660"/>
          </a:xfrm>
          <a:custGeom>
            <a:avLst/>
            <a:gdLst>
              <a:gd name="connsiteX0" fmla="*/ 2177447 w 6323162"/>
              <a:gd name="connsiteY0" fmla="*/ 0 h 5593660"/>
              <a:gd name="connsiteX1" fmla="*/ 2572776 w 6323162"/>
              <a:gd name="connsiteY1" fmla="*/ 0 h 5593660"/>
              <a:gd name="connsiteX2" fmla="*/ 2279674 w 6323162"/>
              <a:gd name="connsiteY2" fmla="*/ 98163 h 5593660"/>
              <a:gd name="connsiteX3" fmla="*/ 1163390 w 6323162"/>
              <a:gd name="connsiteY3" fmla="*/ 758946 h 5593660"/>
              <a:gd name="connsiteX4" fmla="*/ 391288 w 6323162"/>
              <a:gd name="connsiteY4" fmla="*/ 1711778 h 5593660"/>
              <a:gd name="connsiteX5" fmla="*/ 111318 w 6323162"/>
              <a:gd name="connsiteY5" fmla="*/ 2820666 h 5593660"/>
              <a:gd name="connsiteX6" fmla="*/ 574682 w 6323162"/>
              <a:gd name="connsiteY6" fmla="*/ 3850310 h 5593660"/>
              <a:gd name="connsiteX7" fmla="*/ 808161 w 6323162"/>
              <a:gd name="connsiteY7" fmla="*/ 4177123 h 5593660"/>
              <a:gd name="connsiteX8" fmla="*/ 2998992 w 6323162"/>
              <a:gd name="connsiteY8" fmla="*/ 5454594 h 5593660"/>
              <a:gd name="connsiteX9" fmla="*/ 4662117 w 6323162"/>
              <a:gd name="connsiteY9" fmla="*/ 4668685 h 5593660"/>
              <a:gd name="connsiteX10" fmla="*/ 4864518 w 6323162"/>
              <a:gd name="connsiteY10" fmla="*/ 4512627 h 5593660"/>
              <a:gd name="connsiteX11" fmla="*/ 5785079 w 6323162"/>
              <a:gd name="connsiteY11" fmla="*/ 3696808 h 5593660"/>
              <a:gd name="connsiteX12" fmla="*/ 6095999 w 6323162"/>
              <a:gd name="connsiteY12" fmla="*/ 2820666 h 5593660"/>
              <a:gd name="connsiteX13" fmla="*/ 5397999 w 6323162"/>
              <a:gd name="connsiteY13" fmla="*/ 684305 h 5593660"/>
              <a:gd name="connsiteX14" fmla="*/ 4612801 w 6323162"/>
              <a:gd name="connsiteY14" fmla="*/ 81166 h 5593660"/>
              <a:gd name="connsiteX15" fmla="*/ 4406067 w 6323162"/>
              <a:gd name="connsiteY15" fmla="*/ 0 h 5593660"/>
              <a:gd name="connsiteX16" fmla="*/ 4826316 w 6323162"/>
              <a:gd name="connsiteY16" fmla="*/ 0 h 5593660"/>
              <a:gd name="connsiteX17" fmla="*/ 4971508 w 6323162"/>
              <a:gd name="connsiteY17" fmla="*/ 75777 h 5593660"/>
              <a:gd name="connsiteX18" fmla="*/ 5577109 w 6323162"/>
              <a:gd name="connsiteY18" fmla="*/ 586873 h 5593660"/>
              <a:gd name="connsiteX19" fmla="*/ 6323162 w 6323162"/>
              <a:gd name="connsiteY19" fmla="*/ 2829148 h 5593660"/>
              <a:gd name="connsiteX20" fmla="*/ 5990836 w 6323162"/>
              <a:gd name="connsiteY20" fmla="*/ 3748729 h 5593660"/>
              <a:gd name="connsiteX21" fmla="*/ 5006899 w 6323162"/>
              <a:gd name="connsiteY21" fmla="*/ 4604992 h 5593660"/>
              <a:gd name="connsiteX22" fmla="*/ 4790566 w 6323162"/>
              <a:gd name="connsiteY22" fmla="*/ 4768788 h 5593660"/>
              <a:gd name="connsiteX23" fmla="*/ 3012943 w 6323162"/>
              <a:gd name="connsiteY23" fmla="*/ 5593660 h 5593660"/>
              <a:gd name="connsiteX24" fmla="*/ 671286 w 6323162"/>
              <a:gd name="connsiteY24" fmla="*/ 4252856 h 5593660"/>
              <a:gd name="connsiteX25" fmla="*/ 421733 w 6323162"/>
              <a:gd name="connsiteY25" fmla="*/ 3909839 h 5593660"/>
              <a:gd name="connsiteX26" fmla="*/ 48655 w 6323162"/>
              <a:gd name="connsiteY26" fmla="*/ 3351082 h 5593660"/>
              <a:gd name="connsiteX27" fmla="*/ 0 w 6323162"/>
              <a:gd name="connsiteY27" fmla="*/ 3239820 h 5593660"/>
              <a:gd name="connsiteX28" fmla="*/ 0 w 6323162"/>
              <a:gd name="connsiteY28" fmla="*/ 2248150 h 5593660"/>
              <a:gd name="connsiteX29" fmla="*/ 1658 w 6323162"/>
              <a:gd name="connsiteY29" fmla="*/ 2239520 h 5593660"/>
              <a:gd name="connsiteX30" fmla="*/ 225714 w 6323162"/>
              <a:gd name="connsiteY30" fmla="*/ 1665285 h 5593660"/>
              <a:gd name="connsiteX31" fmla="*/ 1050970 w 6323162"/>
              <a:gd name="connsiteY31" fmla="*/ 665214 h 5593660"/>
              <a:gd name="connsiteX32" fmla="*/ 1923692 w 6323162"/>
              <a:gd name="connsiteY32" fmla="*/ 107844 h 5593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6323162" h="5593660">
                <a:moveTo>
                  <a:pt x="2177447" y="0"/>
                </a:moveTo>
                <a:lnTo>
                  <a:pt x="2572776" y="0"/>
                </a:lnTo>
                <a:lnTo>
                  <a:pt x="2279674" y="98163"/>
                </a:lnTo>
                <a:cubicBezTo>
                  <a:pt x="1874231" y="253327"/>
                  <a:pt x="1488311" y="481852"/>
                  <a:pt x="1163390" y="758946"/>
                </a:cubicBezTo>
                <a:cubicBezTo>
                  <a:pt x="832819" y="1040772"/>
                  <a:pt x="573013" y="1361447"/>
                  <a:pt x="391288" y="1711778"/>
                </a:cubicBezTo>
                <a:cubicBezTo>
                  <a:pt x="205583" y="2069903"/>
                  <a:pt x="111318" y="2442986"/>
                  <a:pt x="111318" y="2820666"/>
                </a:cubicBezTo>
                <a:cubicBezTo>
                  <a:pt x="111318" y="3201031"/>
                  <a:pt x="261705" y="3423166"/>
                  <a:pt x="574682" y="3850310"/>
                </a:cubicBezTo>
                <a:cubicBezTo>
                  <a:pt x="650197" y="3953327"/>
                  <a:pt x="728281" y="4059920"/>
                  <a:pt x="808161" y="4177123"/>
                </a:cubicBezTo>
                <a:cubicBezTo>
                  <a:pt x="1418574" y="5072567"/>
                  <a:pt x="2073806" y="5454594"/>
                  <a:pt x="2998992" y="5454594"/>
                </a:cubicBezTo>
                <a:cubicBezTo>
                  <a:pt x="3606192" y="5454594"/>
                  <a:pt x="4051705" y="5143376"/>
                  <a:pt x="4662117" y="4668685"/>
                </a:cubicBezTo>
                <a:cubicBezTo>
                  <a:pt x="4730310" y="4615645"/>
                  <a:pt x="4798505" y="4563242"/>
                  <a:pt x="4864518" y="4512627"/>
                </a:cubicBezTo>
                <a:cubicBezTo>
                  <a:pt x="5222313" y="4237963"/>
                  <a:pt x="5560204" y="3978506"/>
                  <a:pt x="5785079" y="3696808"/>
                </a:cubicBezTo>
                <a:cubicBezTo>
                  <a:pt x="6000066" y="3427513"/>
                  <a:pt x="6095999" y="3157320"/>
                  <a:pt x="6095999" y="2820666"/>
                </a:cubicBezTo>
                <a:cubicBezTo>
                  <a:pt x="6095999" y="1976856"/>
                  <a:pt x="5848138" y="1218170"/>
                  <a:pt x="5397999" y="684305"/>
                </a:cubicBezTo>
                <a:cubicBezTo>
                  <a:pt x="5177750" y="423188"/>
                  <a:pt x="4913577" y="220223"/>
                  <a:pt x="4612801" y="81166"/>
                </a:cubicBezTo>
                <a:lnTo>
                  <a:pt x="4406067" y="0"/>
                </a:lnTo>
                <a:lnTo>
                  <a:pt x="4826316" y="0"/>
                </a:lnTo>
                <a:lnTo>
                  <a:pt x="4971508" y="75777"/>
                </a:lnTo>
                <a:cubicBezTo>
                  <a:pt x="5197582" y="210111"/>
                  <a:pt x="5400550" y="381325"/>
                  <a:pt x="5577109" y="586873"/>
                </a:cubicBezTo>
                <a:cubicBezTo>
                  <a:pt x="6058235" y="1147205"/>
                  <a:pt x="6323162" y="1943505"/>
                  <a:pt x="6323162" y="2829148"/>
                </a:cubicBezTo>
                <a:cubicBezTo>
                  <a:pt x="6323162" y="3182494"/>
                  <a:pt x="6220623" y="3466081"/>
                  <a:pt x="5990836" y="3748729"/>
                </a:cubicBezTo>
                <a:cubicBezTo>
                  <a:pt x="5750480" y="4044392"/>
                  <a:pt x="5389327" y="4316711"/>
                  <a:pt x="5006899" y="4604992"/>
                </a:cubicBezTo>
                <a:cubicBezTo>
                  <a:pt x="4936343" y="4658116"/>
                  <a:pt x="4863453" y="4713117"/>
                  <a:pt x="4790566" y="4768788"/>
                </a:cubicBezTo>
                <a:cubicBezTo>
                  <a:pt x="4138128" y="5267012"/>
                  <a:pt x="3661945" y="5593660"/>
                  <a:pt x="3012943" y="5593660"/>
                </a:cubicBezTo>
                <a:cubicBezTo>
                  <a:pt x="2024062" y="5593660"/>
                  <a:pt x="1323723" y="5192693"/>
                  <a:pt x="671286" y="4252856"/>
                </a:cubicBezTo>
                <a:cubicBezTo>
                  <a:pt x="585906" y="4129842"/>
                  <a:pt x="502446" y="4017964"/>
                  <a:pt x="421733" y="3909839"/>
                </a:cubicBezTo>
                <a:cubicBezTo>
                  <a:pt x="254471" y="3685679"/>
                  <a:pt x="130655" y="3515312"/>
                  <a:pt x="48655" y="3351082"/>
                </a:cubicBezTo>
                <a:lnTo>
                  <a:pt x="0" y="3239820"/>
                </a:lnTo>
                <a:lnTo>
                  <a:pt x="0" y="2248150"/>
                </a:lnTo>
                <a:lnTo>
                  <a:pt x="1658" y="2239520"/>
                </a:lnTo>
                <a:cubicBezTo>
                  <a:pt x="51657" y="2045089"/>
                  <a:pt x="126469" y="1853225"/>
                  <a:pt x="225714" y="1665285"/>
                </a:cubicBezTo>
                <a:cubicBezTo>
                  <a:pt x="419948" y="1297585"/>
                  <a:pt x="697641" y="961011"/>
                  <a:pt x="1050970" y="665214"/>
                </a:cubicBezTo>
                <a:cubicBezTo>
                  <a:pt x="1311437" y="447090"/>
                  <a:pt x="1608578" y="257641"/>
                  <a:pt x="1923692" y="107844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DE1994AC-22D1-4B48-9EDA-BE373E7045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6318" y="1415331"/>
            <a:ext cx="4249494" cy="5466522"/>
          </a:xfrm>
          <a:custGeom>
            <a:avLst/>
            <a:gdLst>
              <a:gd name="connsiteX0" fmla="*/ 3113576 w 5665992"/>
              <a:gd name="connsiteY0" fmla="*/ 1556 h 5401530"/>
              <a:gd name="connsiteX1" fmla="*/ 4468777 w 5665992"/>
              <a:gd name="connsiteY1" fmla="*/ 405866 h 5401530"/>
              <a:gd name="connsiteX2" fmla="*/ 5525792 w 5665992"/>
              <a:gd name="connsiteY2" fmla="*/ 1317461 h 5401530"/>
              <a:gd name="connsiteX3" fmla="*/ 5665992 w 5665992"/>
              <a:gd name="connsiteY3" fmla="*/ 1506159 h 5401530"/>
              <a:gd name="connsiteX4" fmla="*/ 5665992 w 5665992"/>
              <a:gd name="connsiteY4" fmla="*/ 5401530 h 5401530"/>
              <a:gd name="connsiteX5" fmla="*/ 965932 w 5665992"/>
              <a:gd name="connsiteY5" fmla="*/ 5401530 h 5401530"/>
              <a:gd name="connsiteX6" fmla="*/ 836753 w 5665992"/>
              <a:gd name="connsiteY6" fmla="*/ 5181943 h 5401530"/>
              <a:gd name="connsiteX7" fmla="*/ 509793 w 5665992"/>
              <a:gd name="connsiteY7" fmla="*/ 4458111 h 5401530"/>
              <a:gd name="connsiteX8" fmla="*/ 251995 w 5665992"/>
              <a:gd name="connsiteY8" fmla="*/ 1805844 h 5401530"/>
              <a:gd name="connsiteX9" fmla="*/ 3113576 w 5665992"/>
              <a:gd name="connsiteY9" fmla="*/ 1556 h 5401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665992" h="5401530">
                <a:moveTo>
                  <a:pt x="3113576" y="1556"/>
                </a:moveTo>
                <a:cubicBezTo>
                  <a:pt x="3559807" y="16866"/>
                  <a:pt x="4018025" y="145625"/>
                  <a:pt x="4468777" y="405866"/>
                </a:cubicBezTo>
                <a:cubicBezTo>
                  <a:pt x="4871803" y="638554"/>
                  <a:pt x="5229811" y="952545"/>
                  <a:pt x="5525792" y="1317461"/>
                </a:cubicBezTo>
                <a:lnTo>
                  <a:pt x="5665992" y="1506159"/>
                </a:lnTo>
                <a:lnTo>
                  <a:pt x="5665992" y="5401530"/>
                </a:lnTo>
                <a:lnTo>
                  <a:pt x="965932" y="5401530"/>
                </a:lnTo>
                <a:lnTo>
                  <a:pt x="836753" y="5181943"/>
                </a:lnTo>
                <a:cubicBezTo>
                  <a:pt x="713569" y="4953383"/>
                  <a:pt x="611679" y="4708683"/>
                  <a:pt x="509793" y="4458111"/>
                </a:cubicBezTo>
                <a:cubicBezTo>
                  <a:pt x="136790" y="3540808"/>
                  <a:pt x="-278612" y="2724882"/>
                  <a:pt x="251995" y="1805844"/>
                </a:cubicBezTo>
                <a:cubicBezTo>
                  <a:pt x="911122" y="664202"/>
                  <a:pt x="1973207" y="-37572"/>
                  <a:pt x="3113576" y="1556"/>
                </a:cubicBezTo>
                <a:close/>
              </a:path>
            </a:pathLst>
          </a:custGeom>
          <a:noFill/>
          <a:ln w="19050">
            <a:solidFill>
              <a:srgbClr val="FFFFFF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C2E42FA-C7D7-B844-8D3E-3B9DBF4EABD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733" r="5041" b="-1"/>
          <a:stretch/>
        </p:blipFill>
        <p:spPr>
          <a:xfrm>
            <a:off x="5096947" y="1685367"/>
            <a:ext cx="4047053" cy="5172635"/>
          </a:xfrm>
          <a:custGeom>
            <a:avLst/>
            <a:gdLst/>
            <a:ahLst/>
            <a:cxnLst/>
            <a:rect l="l" t="t" r="r" b="b"/>
            <a:pathLst>
              <a:path w="5396070" h="5172635">
                <a:moveTo>
                  <a:pt x="2809770" y="1442"/>
                </a:moveTo>
                <a:cubicBezTo>
                  <a:pt x="3212462" y="15635"/>
                  <a:pt x="3625968" y="134989"/>
                  <a:pt x="4032739" y="376223"/>
                </a:cubicBezTo>
                <a:cubicBezTo>
                  <a:pt x="4589656" y="706501"/>
                  <a:pt x="5051318" y="1213487"/>
                  <a:pt x="5362614" y="1796088"/>
                </a:cubicBezTo>
                <a:lnTo>
                  <a:pt x="5396070" y="1864600"/>
                </a:lnTo>
                <a:lnTo>
                  <a:pt x="5396070" y="4888539"/>
                </a:lnTo>
                <a:lnTo>
                  <a:pt x="5373530" y="4924165"/>
                </a:lnTo>
                <a:cubicBezTo>
                  <a:pt x="5310112" y="5013254"/>
                  <a:pt x="5241620" y="5088864"/>
                  <a:pt x="5168684" y="5154829"/>
                </a:cubicBezTo>
                <a:lnTo>
                  <a:pt x="5146924" y="5172635"/>
                </a:lnTo>
                <a:lnTo>
                  <a:pt x="987172" y="5172635"/>
                </a:lnTo>
                <a:lnTo>
                  <a:pt x="842383" y="4959392"/>
                </a:lnTo>
                <a:cubicBezTo>
                  <a:pt x="689919" y="4704655"/>
                  <a:pt x="574982" y="4422821"/>
                  <a:pt x="460051" y="4132485"/>
                </a:cubicBezTo>
                <a:cubicBezTo>
                  <a:pt x="123442" y="3282182"/>
                  <a:pt x="-251427" y="2525854"/>
                  <a:pt x="227408" y="1673941"/>
                </a:cubicBezTo>
                <a:cubicBezTo>
                  <a:pt x="822220" y="615687"/>
                  <a:pt x="1780673" y="-34829"/>
                  <a:pt x="2809770" y="1442"/>
                </a:cubicBezTo>
                <a:close/>
              </a:path>
            </a:pathLst>
          </a:custGeom>
        </p:spPr>
      </p:pic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22220111-5018-4EB7-A38B-79BD37F7C0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96947" y="1685365"/>
            <a:ext cx="4047053" cy="5172635"/>
          </a:xfrm>
          <a:custGeom>
            <a:avLst/>
            <a:gdLst>
              <a:gd name="connsiteX0" fmla="*/ 2809770 w 5396070"/>
              <a:gd name="connsiteY0" fmla="*/ 1442 h 5172635"/>
              <a:gd name="connsiteX1" fmla="*/ 4032739 w 5396070"/>
              <a:gd name="connsiteY1" fmla="*/ 376223 h 5172635"/>
              <a:gd name="connsiteX2" fmla="*/ 5362614 w 5396070"/>
              <a:gd name="connsiteY2" fmla="*/ 1796088 h 5172635"/>
              <a:gd name="connsiteX3" fmla="*/ 5396070 w 5396070"/>
              <a:gd name="connsiteY3" fmla="*/ 1864599 h 5172635"/>
              <a:gd name="connsiteX4" fmla="*/ 5396070 w 5396070"/>
              <a:gd name="connsiteY4" fmla="*/ 1981756 h 5172635"/>
              <a:gd name="connsiteX5" fmla="*/ 5363566 w 5396070"/>
              <a:gd name="connsiteY5" fmla="*/ 1915670 h 5172635"/>
              <a:gd name="connsiteX6" fmla="*/ 4071524 w 5396070"/>
              <a:gd name="connsiteY6" fmla="*/ 546090 h 5172635"/>
              <a:gd name="connsiteX7" fmla="*/ 2883346 w 5396070"/>
              <a:gd name="connsiteY7" fmla="*/ 184583 h 5172635"/>
              <a:gd name="connsiteX8" fmla="*/ 374449 w 5396070"/>
              <a:gd name="connsiteY8" fmla="*/ 1797850 h 5172635"/>
              <a:gd name="connsiteX9" fmla="*/ 600473 w 5396070"/>
              <a:gd name="connsiteY9" fmla="*/ 4169322 h 5172635"/>
              <a:gd name="connsiteX10" fmla="*/ 971928 w 5396070"/>
              <a:gd name="connsiteY10" fmla="*/ 4966944 h 5172635"/>
              <a:gd name="connsiteX11" fmla="*/ 1112598 w 5396070"/>
              <a:gd name="connsiteY11" fmla="*/ 5172635 h 5172635"/>
              <a:gd name="connsiteX12" fmla="*/ 987172 w 5396070"/>
              <a:gd name="connsiteY12" fmla="*/ 5172635 h 5172635"/>
              <a:gd name="connsiteX13" fmla="*/ 842383 w 5396070"/>
              <a:gd name="connsiteY13" fmla="*/ 4959392 h 5172635"/>
              <a:gd name="connsiteX14" fmla="*/ 460051 w 5396070"/>
              <a:gd name="connsiteY14" fmla="*/ 4132485 h 5172635"/>
              <a:gd name="connsiteX15" fmla="*/ 227408 w 5396070"/>
              <a:gd name="connsiteY15" fmla="*/ 1673941 h 5172635"/>
              <a:gd name="connsiteX16" fmla="*/ 2809770 w 5396070"/>
              <a:gd name="connsiteY16" fmla="*/ 1442 h 5172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396070" h="5172635">
                <a:moveTo>
                  <a:pt x="2809770" y="1442"/>
                </a:moveTo>
                <a:cubicBezTo>
                  <a:pt x="3212462" y="15635"/>
                  <a:pt x="3625968" y="134989"/>
                  <a:pt x="4032739" y="376223"/>
                </a:cubicBezTo>
                <a:cubicBezTo>
                  <a:pt x="4589656" y="706501"/>
                  <a:pt x="5051318" y="1213487"/>
                  <a:pt x="5362614" y="1796088"/>
                </a:cubicBezTo>
                <a:lnTo>
                  <a:pt x="5396070" y="1864599"/>
                </a:lnTo>
                <a:lnTo>
                  <a:pt x="5396070" y="1981756"/>
                </a:lnTo>
                <a:lnTo>
                  <a:pt x="5363566" y="1915670"/>
                </a:lnTo>
                <a:cubicBezTo>
                  <a:pt x="5061125" y="1353703"/>
                  <a:pt x="4612597" y="864671"/>
                  <a:pt x="4071524" y="546090"/>
                </a:cubicBezTo>
                <a:cubicBezTo>
                  <a:pt x="3676324" y="313400"/>
                  <a:pt x="3274582" y="198273"/>
                  <a:pt x="2883346" y="184583"/>
                </a:cubicBezTo>
                <a:cubicBezTo>
                  <a:pt x="1883526" y="149597"/>
                  <a:pt x="952339" y="777074"/>
                  <a:pt x="374449" y="1797850"/>
                </a:cubicBezTo>
                <a:cubicBezTo>
                  <a:pt x="-90765" y="2619591"/>
                  <a:pt x="273440" y="3349133"/>
                  <a:pt x="600473" y="4169322"/>
                </a:cubicBezTo>
                <a:cubicBezTo>
                  <a:pt x="712134" y="4449376"/>
                  <a:pt x="823802" y="4721229"/>
                  <a:pt x="971928" y="4966944"/>
                </a:cubicBezTo>
                <a:lnTo>
                  <a:pt x="1112598" y="5172635"/>
                </a:lnTo>
                <a:lnTo>
                  <a:pt x="987172" y="5172635"/>
                </a:lnTo>
                <a:lnTo>
                  <a:pt x="842383" y="4959392"/>
                </a:lnTo>
                <a:cubicBezTo>
                  <a:pt x="689919" y="4704655"/>
                  <a:pt x="574981" y="4422821"/>
                  <a:pt x="460051" y="4132485"/>
                </a:cubicBezTo>
                <a:cubicBezTo>
                  <a:pt x="123442" y="3282182"/>
                  <a:pt x="-251427" y="2525854"/>
                  <a:pt x="227408" y="1673941"/>
                </a:cubicBezTo>
                <a:cubicBezTo>
                  <a:pt x="822220" y="615687"/>
                  <a:pt x="1780673" y="-34829"/>
                  <a:pt x="2809770" y="1442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54297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54ECEBE-9353-406C-9313-02A517A310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Meiryo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6806086-A782-4311-A63B-1A68574D80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1926" y="-15901"/>
            <a:ext cx="4933752" cy="5814891"/>
          </a:xfrm>
          <a:custGeom>
            <a:avLst/>
            <a:gdLst>
              <a:gd name="connsiteX0" fmla="*/ 1667657 w 6578337"/>
              <a:gd name="connsiteY0" fmla="*/ 0 h 5814891"/>
              <a:gd name="connsiteX1" fmla="*/ 5296215 w 6578337"/>
              <a:gd name="connsiteY1" fmla="*/ 0 h 5814891"/>
              <a:gd name="connsiteX2" fmla="*/ 5354505 w 6578337"/>
              <a:gd name="connsiteY2" fmla="*/ 38974 h 5814891"/>
              <a:gd name="connsiteX3" fmla="*/ 5772761 w 6578337"/>
              <a:gd name="connsiteY3" fmla="*/ 430996 h 5814891"/>
              <a:gd name="connsiteX4" fmla="*/ 6578337 w 6578337"/>
              <a:gd name="connsiteY4" fmla="*/ 2842158 h 5814891"/>
              <a:gd name="connsiteX5" fmla="*/ 6219497 w 6578337"/>
              <a:gd name="connsiteY5" fmla="*/ 3831001 h 5814891"/>
              <a:gd name="connsiteX6" fmla="*/ 5157059 w 6578337"/>
              <a:gd name="connsiteY6" fmla="*/ 4751758 h 5814891"/>
              <a:gd name="connsiteX7" fmla="*/ 4923464 w 6578337"/>
              <a:gd name="connsiteY7" fmla="*/ 4927890 h 5814891"/>
              <a:gd name="connsiteX8" fmla="*/ 3004017 w 6578337"/>
              <a:gd name="connsiteY8" fmla="*/ 5814891 h 5814891"/>
              <a:gd name="connsiteX9" fmla="*/ 475534 w 6578337"/>
              <a:gd name="connsiteY9" fmla="*/ 4373098 h 5814891"/>
              <a:gd name="connsiteX10" fmla="*/ 206071 w 6578337"/>
              <a:gd name="connsiteY10" fmla="*/ 4004246 h 5814891"/>
              <a:gd name="connsiteX11" fmla="*/ 79385 w 6578337"/>
              <a:gd name="connsiteY11" fmla="*/ 3833508 h 5814891"/>
              <a:gd name="connsiteX12" fmla="*/ 0 w 6578337"/>
              <a:gd name="connsiteY12" fmla="*/ 3721725 h 5814891"/>
              <a:gd name="connsiteX13" fmla="*/ 0 w 6578337"/>
              <a:gd name="connsiteY13" fmla="*/ 1581323 h 5814891"/>
              <a:gd name="connsiteX14" fmla="*/ 168477 w 6578337"/>
              <a:gd name="connsiteY14" fmla="*/ 1300525 h 5814891"/>
              <a:gd name="connsiteX15" fmla="*/ 885512 w 6578337"/>
              <a:gd name="connsiteY15" fmla="*/ 515238 h 5814891"/>
              <a:gd name="connsiteX16" fmla="*/ 1494824 w 6578337"/>
              <a:gd name="connsiteY16" fmla="*/ 90742 h 5814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578337" h="5814891">
                <a:moveTo>
                  <a:pt x="1667657" y="0"/>
                </a:moveTo>
                <a:lnTo>
                  <a:pt x="5296215" y="0"/>
                </a:lnTo>
                <a:lnTo>
                  <a:pt x="5354505" y="38974"/>
                </a:lnTo>
                <a:cubicBezTo>
                  <a:pt x="5505893" y="152699"/>
                  <a:pt x="5645664" y="283643"/>
                  <a:pt x="5772761" y="430996"/>
                </a:cubicBezTo>
                <a:cubicBezTo>
                  <a:pt x="6292274" y="1033532"/>
                  <a:pt x="6578337" y="1889809"/>
                  <a:pt x="6578337" y="2842158"/>
                </a:cubicBezTo>
                <a:cubicBezTo>
                  <a:pt x="6578337" y="3222117"/>
                  <a:pt x="6467617" y="3527065"/>
                  <a:pt x="6219497" y="3831001"/>
                </a:cubicBezTo>
                <a:cubicBezTo>
                  <a:pt x="5959965" y="4148933"/>
                  <a:pt x="5569997" y="4441763"/>
                  <a:pt x="5157059" y="4751758"/>
                </a:cubicBezTo>
                <a:cubicBezTo>
                  <a:pt x="5080873" y="4808882"/>
                  <a:pt x="5002168" y="4868026"/>
                  <a:pt x="4923464" y="4927890"/>
                </a:cubicBezTo>
                <a:cubicBezTo>
                  <a:pt x="4218974" y="5463640"/>
                  <a:pt x="3704799" y="5814891"/>
                  <a:pt x="3004017" y="5814891"/>
                </a:cubicBezTo>
                <a:cubicBezTo>
                  <a:pt x="1936240" y="5814891"/>
                  <a:pt x="1180025" y="5383723"/>
                  <a:pt x="475534" y="4373098"/>
                </a:cubicBezTo>
                <a:cubicBezTo>
                  <a:pt x="383343" y="4240819"/>
                  <a:pt x="293225" y="4120515"/>
                  <a:pt x="206071" y="4004246"/>
                </a:cubicBezTo>
                <a:cubicBezTo>
                  <a:pt x="160920" y="3943985"/>
                  <a:pt x="118700" y="3887339"/>
                  <a:pt x="79385" y="3833508"/>
                </a:cubicBezTo>
                <a:lnTo>
                  <a:pt x="0" y="3721725"/>
                </a:lnTo>
                <a:lnTo>
                  <a:pt x="0" y="1581323"/>
                </a:lnTo>
                <a:lnTo>
                  <a:pt x="168477" y="1300525"/>
                </a:lnTo>
                <a:cubicBezTo>
                  <a:pt x="359173" y="1017017"/>
                  <a:pt x="599372" y="753795"/>
                  <a:pt x="885512" y="515238"/>
                </a:cubicBezTo>
                <a:cubicBezTo>
                  <a:pt x="1073010" y="358870"/>
                  <a:pt x="1278109" y="216205"/>
                  <a:pt x="1494824" y="90742"/>
                </a:cubicBezTo>
                <a:close/>
              </a:path>
            </a:pathLst>
          </a:custGeom>
          <a:noFill/>
          <a:ln w="19050">
            <a:solidFill>
              <a:srgbClr val="FFFFFF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A7658EB-C6F0-1F4A-A4BC-EE9415D388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196" r="15192"/>
          <a:stretch/>
        </p:blipFill>
        <p:spPr>
          <a:xfrm>
            <a:off x="20" y="-2"/>
            <a:ext cx="4742351" cy="5593660"/>
          </a:xfrm>
          <a:custGeom>
            <a:avLst/>
            <a:gdLst/>
            <a:ahLst/>
            <a:cxnLst/>
            <a:rect l="l" t="t" r="r" b="b"/>
            <a:pathLst>
              <a:path w="6323162" h="5593660">
                <a:moveTo>
                  <a:pt x="2177447" y="0"/>
                </a:moveTo>
                <a:lnTo>
                  <a:pt x="4826316" y="0"/>
                </a:lnTo>
                <a:lnTo>
                  <a:pt x="4971508" y="75777"/>
                </a:lnTo>
                <a:cubicBezTo>
                  <a:pt x="5197582" y="210111"/>
                  <a:pt x="5400550" y="381325"/>
                  <a:pt x="5577109" y="586873"/>
                </a:cubicBezTo>
                <a:cubicBezTo>
                  <a:pt x="6058235" y="1147205"/>
                  <a:pt x="6323162" y="1943505"/>
                  <a:pt x="6323162" y="2829148"/>
                </a:cubicBezTo>
                <a:cubicBezTo>
                  <a:pt x="6323162" y="3182494"/>
                  <a:pt x="6220623" y="3466081"/>
                  <a:pt x="5990836" y="3748729"/>
                </a:cubicBezTo>
                <a:cubicBezTo>
                  <a:pt x="5750480" y="4044392"/>
                  <a:pt x="5389327" y="4316711"/>
                  <a:pt x="5006899" y="4604992"/>
                </a:cubicBezTo>
                <a:cubicBezTo>
                  <a:pt x="4936343" y="4658116"/>
                  <a:pt x="4863453" y="4713117"/>
                  <a:pt x="4790566" y="4768788"/>
                </a:cubicBezTo>
                <a:cubicBezTo>
                  <a:pt x="4138128" y="5267012"/>
                  <a:pt x="3661945" y="5593660"/>
                  <a:pt x="3012943" y="5593660"/>
                </a:cubicBezTo>
                <a:cubicBezTo>
                  <a:pt x="2024062" y="5593660"/>
                  <a:pt x="1323723" y="5192693"/>
                  <a:pt x="671286" y="4252856"/>
                </a:cubicBezTo>
                <a:cubicBezTo>
                  <a:pt x="585906" y="4129842"/>
                  <a:pt x="502446" y="4017964"/>
                  <a:pt x="421733" y="3909839"/>
                </a:cubicBezTo>
                <a:cubicBezTo>
                  <a:pt x="254471" y="3685679"/>
                  <a:pt x="130655" y="3515312"/>
                  <a:pt x="48655" y="3351082"/>
                </a:cubicBezTo>
                <a:lnTo>
                  <a:pt x="0" y="3239820"/>
                </a:lnTo>
                <a:lnTo>
                  <a:pt x="0" y="2248150"/>
                </a:lnTo>
                <a:lnTo>
                  <a:pt x="1658" y="2239520"/>
                </a:lnTo>
                <a:cubicBezTo>
                  <a:pt x="51657" y="2045089"/>
                  <a:pt x="126469" y="1853225"/>
                  <a:pt x="225714" y="1665285"/>
                </a:cubicBezTo>
                <a:cubicBezTo>
                  <a:pt x="419948" y="1297585"/>
                  <a:pt x="697641" y="961011"/>
                  <a:pt x="1050970" y="665214"/>
                </a:cubicBezTo>
                <a:cubicBezTo>
                  <a:pt x="1311437" y="447090"/>
                  <a:pt x="1608578" y="257641"/>
                  <a:pt x="1923692" y="107844"/>
                </a:cubicBezTo>
                <a:close/>
              </a:path>
            </a:pathLst>
          </a:custGeom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CE71458B-DF80-43DF-9693-2EC3878ACA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742371" cy="5593660"/>
          </a:xfrm>
          <a:custGeom>
            <a:avLst/>
            <a:gdLst>
              <a:gd name="connsiteX0" fmla="*/ 2177447 w 6323162"/>
              <a:gd name="connsiteY0" fmla="*/ 0 h 5593660"/>
              <a:gd name="connsiteX1" fmla="*/ 2572776 w 6323162"/>
              <a:gd name="connsiteY1" fmla="*/ 0 h 5593660"/>
              <a:gd name="connsiteX2" fmla="*/ 2279674 w 6323162"/>
              <a:gd name="connsiteY2" fmla="*/ 98163 h 5593660"/>
              <a:gd name="connsiteX3" fmla="*/ 1163390 w 6323162"/>
              <a:gd name="connsiteY3" fmla="*/ 758946 h 5593660"/>
              <a:gd name="connsiteX4" fmla="*/ 391288 w 6323162"/>
              <a:gd name="connsiteY4" fmla="*/ 1711778 h 5593660"/>
              <a:gd name="connsiteX5" fmla="*/ 111318 w 6323162"/>
              <a:gd name="connsiteY5" fmla="*/ 2820666 h 5593660"/>
              <a:gd name="connsiteX6" fmla="*/ 574682 w 6323162"/>
              <a:gd name="connsiteY6" fmla="*/ 3850310 h 5593660"/>
              <a:gd name="connsiteX7" fmla="*/ 808161 w 6323162"/>
              <a:gd name="connsiteY7" fmla="*/ 4177123 h 5593660"/>
              <a:gd name="connsiteX8" fmla="*/ 2998992 w 6323162"/>
              <a:gd name="connsiteY8" fmla="*/ 5454594 h 5593660"/>
              <a:gd name="connsiteX9" fmla="*/ 4662117 w 6323162"/>
              <a:gd name="connsiteY9" fmla="*/ 4668685 h 5593660"/>
              <a:gd name="connsiteX10" fmla="*/ 4864518 w 6323162"/>
              <a:gd name="connsiteY10" fmla="*/ 4512627 h 5593660"/>
              <a:gd name="connsiteX11" fmla="*/ 5785079 w 6323162"/>
              <a:gd name="connsiteY11" fmla="*/ 3696808 h 5593660"/>
              <a:gd name="connsiteX12" fmla="*/ 6095999 w 6323162"/>
              <a:gd name="connsiteY12" fmla="*/ 2820666 h 5593660"/>
              <a:gd name="connsiteX13" fmla="*/ 5397999 w 6323162"/>
              <a:gd name="connsiteY13" fmla="*/ 684305 h 5593660"/>
              <a:gd name="connsiteX14" fmla="*/ 4612801 w 6323162"/>
              <a:gd name="connsiteY14" fmla="*/ 81166 h 5593660"/>
              <a:gd name="connsiteX15" fmla="*/ 4406067 w 6323162"/>
              <a:gd name="connsiteY15" fmla="*/ 0 h 5593660"/>
              <a:gd name="connsiteX16" fmla="*/ 4826316 w 6323162"/>
              <a:gd name="connsiteY16" fmla="*/ 0 h 5593660"/>
              <a:gd name="connsiteX17" fmla="*/ 4971508 w 6323162"/>
              <a:gd name="connsiteY17" fmla="*/ 75777 h 5593660"/>
              <a:gd name="connsiteX18" fmla="*/ 5577109 w 6323162"/>
              <a:gd name="connsiteY18" fmla="*/ 586873 h 5593660"/>
              <a:gd name="connsiteX19" fmla="*/ 6323162 w 6323162"/>
              <a:gd name="connsiteY19" fmla="*/ 2829148 h 5593660"/>
              <a:gd name="connsiteX20" fmla="*/ 5990836 w 6323162"/>
              <a:gd name="connsiteY20" fmla="*/ 3748729 h 5593660"/>
              <a:gd name="connsiteX21" fmla="*/ 5006899 w 6323162"/>
              <a:gd name="connsiteY21" fmla="*/ 4604992 h 5593660"/>
              <a:gd name="connsiteX22" fmla="*/ 4790566 w 6323162"/>
              <a:gd name="connsiteY22" fmla="*/ 4768788 h 5593660"/>
              <a:gd name="connsiteX23" fmla="*/ 3012943 w 6323162"/>
              <a:gd name="connsiteY23" fmla="*/ 5593660 h 5593660"/>
              <a:gd name="connsiteX24" fmla="*/ 671286 w 6323162"/>
              <a:gd name="connsiteY24" fmla="*/ 4252856 h 5593660"/>
              <a:gd name="connsiteX25" fmla="*/ 421733 w 6323162"/>
              <a:gd name="connsiteY25" fmla="*/ 3909839 h 5593660"/>
              <a:gd name="connsiteX26" fmla="*/ 48655 w 6323162"/>
              <a:gd name="connsiteY26" fmla="*/ 3351082 h 5593660"/>
              <a:gd name="connsiteX27" fmla="*/ 0 w 6323162"/>
              <a:gd name="connsiteY27" fmla="*/ 3239820 h 5593660"/>
              <a:gd name="connsiteX28" fmla="*/ 0 w 6323162"/>
              <a:gd name="connsiteY28" fmla="*/ 2248150 h 5593660"/>
              <a:gd name="connsiteX29" fmla="*/ 1658 w 6323162"/>
              <a:gd name="connsiteY29" fmla="*/ 2239520 h 5593660"/>
              <a:gd name="connsiteX30" fmla="*/ 225714 w 6323162"/>
              <a:gd name="connsiteY30" fmla="*/ 1665285 h 5593660"/>
              <a:gd name="connsiteX31" fmla="*/ 1050970 w 6323162"/>
              <a:gd name="connsiteY31" fmla="*/ 665214 h 5593660"/>
              <a:gd name="connsiteX32" fmla="*/ 1923692 w 6323162"/>
              <a:gd name="connsiteY32" fmla="*/ 107844 h 5593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6323162" h="5593660">
                <a:moveTo>
                  <a:pt x="2177447" y="0"/>
                </a:moveTo>
                <a:lnTo>
                  <a:pt x="2572776" y="0"/>
                </a:lnTo>
                <a:lnTo>
                  <a:pt x="2279674" y="98163"/>
                </a:lnTo>
                <a:cubicBezTo>
                  <a:pt x="1874231" y="253327"/>
                  <a:pt x="1488311" y="481852"/>
                  <a:pt x="1163390" y="758946"/>
                </a:cubicBezTo>
                <a:cubicBezTo>
                  <a:pt x="832819" y="1040772"/>
                  <a:pt x="573013" y="1361447"/>
                  <a:pt x="391288" y="1711778"/>
                </a:cubicBezTo>
                <a:cubicBezTo>
                  <a:pt x="205583" y="2069903"/>
                  <a:pt x="111318" y="2442986"/>
                  <a:pt x="111318" y="2820666"/>
                </a:cubicBezTo>
                <a:cubicBezTo>
                  <a:pt x="111318" y="3201031"/>
                  <a:pt x="261705" y="3423166"/>
                  <a:pt x="574682" y="3850310"/>
                </a:cubicBezTo>
                <a:cubicBezTo>
                  <a:pt x="650197" y="3953327"/>
                  <a:pt x="728281" y="4059920"/>
                  <a:pt x="808161" y="4177123"/>
                </a:cubicBezTo>
                <a:cubicBezTo>
                  <a:pt x="1418574" y="5072567"/>
                  <a:pt x="2073806" y="5454594"/>
                  <a:pt x="2998992" y="5454594"/>
                </a:cubicBezTo>
                <a:cubicBezTo>
                  <a:pt x="3606192" y="5454594"/>
                  <a:pt x="4051705" y="5143376"/>
                  <a:pt x="4662117" y="4668685"/>
                </a:cubicBezTo>
                <a:cubicBezTo>
                  <a:pt x="4730310" y="4615645"/>
                  <a:pt x="4798505" y="4563242"/>
                  <a:pt x="4864518" y="4512627"/>
                </a:cubicBezTo>
                <a:cubicBezTo>
                  <a:pt x="5222313" y="4237963"/>
                  <a:pt x="5560204" y="3978506"/>
                  <a:pt x="5785079" y="3696808"/>
                </a:cubicBezTo>
                <a:cubicBezTo>
                  <a:pt x="6000066" y="3427513"/>
                  <a:pt x="6095999" y="3157320"/>
                  <a:pt x="6095999" y="2820666"/>
                </a:cubicBezTo>
                <a:cubicBezTo>
                  <a:pt x="6095999" y="1976856"/>
                  <a:pt x="5848138" y="1218170"/>
                  <a:pt x="5397999" y="684305"/>
                </a:cubicBezTo>
                <a:cubicBezTo>
                  <a:pt x="5177750" y="423188"/>
                  <a:pt x="4913577" y="220223"/>
                  <a:pt x="4612801" y="81166"/>
                </a:cubicBezTo>
                <a:lnTo>
                  <a:pt x="4406067" y="0"/>
                </a:lnTo>
                <a:lnTo>
                  <a:pt x="4826316" y="0"/>
                </a:lnTo>
                <a:lnTo>
                  <a:pt x="4971508" y="75777"/>
                </a:lnTo>
                <a:cubicBezTo>
                  <a:pt x="5197582" y="210111"/>
                  <a:pt x="5400550" y="381325"/>
                  <a:pt x="5577109" y="586873"/>
                </a:cubicBezTo>
                <a:cubicBezTo>
                  <a:pt x="6058235" y="1147205"/>
                  <a:pt x="6323162" y="1943505"/>
                  <a:pt x="6323162" y="2829148"/>
                </a:cubicBezTo>
                <a:cubicBezTo>
                  <a:pt x="6323162" y="3182494"/>
                  <a:pt x="6220623" y="3466081"/>
                  <a:pt x="5990836" y="3748729"/>
                </a:cubicBezTo>
                <a:cubicBezTo>
                  <a:pt x="5750480" y="4044392"/>
                  <a:pt x="5389327" y="4316711"/>
                  <a:pt x="5006899" y="4604992"/>
                </a:cubicBezTo>
                <a:cubicBezTo>
                  <a:pt x="4936343" y="4658116"/>
                  <a:pt x="4863453" y="4713117"/>
                  <a:pt x="4790566" y="4768788"/>
                </a:cubicBezTo>
                <a:cubicBezTo>
                  <a:pt x="4138128" y="5267012"/>
                  <a:pt x="3661945" y="5593660"/>
                  <a:pt x="3012943" y="5593660"/>
                </a:cubicBezTo>
                <a:cubicBezTo>
                  <a:pt x="2024062" y="5593660"/>
                  <a:pt x="1323723" y="5192693"/>
                  <a:pt x="671286" y="4252856"/>
                </a:cubicBezTo>
                <a:cubicBezTo>
                  <a:pt x="585906" y="4129842"/>
                  <a:pt x="502446" y="4017964"/>
                  <a:pt x="421733" y="3909839"/>
                </a:cubicBezTo>
                <a:cubicBezTo>
                  <a:pt x="254471" y="3685679"/>
                  <a:pt x="130655" y="3515312"/>
                  <a:pt x="48655" y="3351082"/>
                </a:cubicBezTo>
                <a:lnTo>
                  <a:pt x="0" y="3239820"/>
                </a:lnTo>
                <a:lnTo>
                  <a:pt x="0" y="2248150"/>
                </a:lnTo>
                <a:lnTo>
                  <a:pt x="1658" y="2239520"/>
                </a:lnTo>
                <a:cubicBezTo>
                  <a:pt x="51657" y="2045089"/>
                  <a:pt x="126469" y="1853225"/>
                  <a:pt x="225714" y="1665285"/>
                </a:cubicBezTo>
                <a:cubicBezTo>
                  <a:pt x="419948" y="1297585"/>
                  <a:pt x="697641" y="961011"/>
                  <a:pt x="1050970" y="665214"/>
                </a:cubicBezTo>
                <a:cubicBezTo>
                  <a:pt x="1311437" y="447090"/>
                  <a:pt x="1608578" y="257641"/>
                  <a:pt x="1923692" y="107844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DE1994AC-22D1-4B48-9EDA-BE373E7045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6318" y="1415331"/>
            <a:ext cx="4249494" cy="5466522"/>
          </a:xfrm>
          <a:custGeom>
            <a:avLst/>
            <a:gdLst>
              <a:gd name="connsiteX0" fmla="*/ 3113576 w 5665992"/>
              <a:gd name="connsiteY0" fmla="*/ 1556 h 5401530"/>
              <a:gd name="connsiteX1" fmla="*/ 4468777 w 5665992"/>
              <a:gd name="connsiteY1" fmla="*/ 405866 h 5401530"/>
              <a:gd name="connsiteX2" fmla="*/ 5525792 w 5665992"/>
              <a:gd name="connsiteY2" fmla="*/ 1317461 h 5401530"/>
              <a:gd name="connsiteX3" fmla="*/ 5665992 w 5665992"/>
              <a:gd name="connsiteY3" fmla="*/ 1506159 h 5401530"/>
              <a:gd name="connsiteX4" fmla="*/ 5665992 w 5665992"/>
              <a:gd name="connsiteY4" fmla="*/ 5401530 h 5401530"/>
              <a:gd name="connsiteX5" fmla="*/ 965932 w 5665992"/>
              <a:gd name="connsiteY5" fmla="*/ 5401530 h 5401530"/>
              <a:gd name="connsiteX6" fmla="*/ 836753 w 5665992"/>
              <a:gd name="connsiteY6" fmla="*/ 5181943 h 5401530"/>
              <a:gd name="connsiteX7" fmla="*/ 509793 w 5665992"/>
              <a:gd name="connsiteY7" fmla="*/ 4458111 h 5401530"/>
              <a:gd name="connsiteX8" fmla="*/ 251995 w 5665992"/>
              <a:gd name="connsiteY8" fmla="*/ 1805844 h 5401530"/>
              <a:gd name="connsiteX9" fmla="*/ 3113576 w 5665992"/>
              <a:gd name="connsiteY9" fmla="*/ 1556 h 5401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665992" h="5401530">
                <a:moveTo>
                  <a:pt x="3113576" y="1556"/>
                </a:moveTo>
                <a:cubicBezTo>
                  <a:pt x="3559807" y="16866"/>
                  <a:pt x="4018025" y="145625"/>
                  <a:pt x="4468777" y="405866"/>
                </a:cubicBezTo>
                <a:cubicBezTo>
                  <a:pt x="4871803" y="638554"/>
                  <a:pt x="5229811" y="952545"/>
                  <a:pt x="5525792" y="1317461"/>
                </a:cubicBezTo>
                <a:lnTo>
                  <a:pt x="5665992" y="1506159"/>
                </a:lnTo>
                <a:lnTo>
                  <a:pt x="5665992" y="5401530"/>
                </a:lnTo>
                <a:lnTo>
                  <a:pt x="965932" y="5401530"/>
                </a:lnTo>
                <a:lnTo>
                  <a:pt x="836753" y="5181943"/>
                </a:lnTo>
                <a:cubicBezTo>
                  <a:pt x="713569" y="4953383"/>
                  <a:pt x="611679" y="4708683"/>
                  <a:pt x="509793" y="4458111"/>
                </a:cubicBezTo>
                <a:cubicBezTo>
                  <a:pt x="136790" y="3540808"/>
                  <a:pt x="-278612" y="2724882"/>
                  <a:pt x="251995" y="1805844"/>
                </a:cubicBezTo>
                <a:cubicBezTo>
                  <a:pt x="911122" y="664202"/>
                  <a:pt x="1973207" y="-37572"/>
                  <a:pt x="3113576" y="1556"/>
                </a:cubicBezTo>
                <a:close/>
              </a:path>
            </a:pathLst>
          </a:custGeom>
          <a:noFill/>
          <a:ln w="19050">
            <a:solidFill>
              <a:srgbClr val="FFFFFF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ADD2B68-3E5C-1140-B268-F59B534DF5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415" r="18535" b="2"/>
          <a:stretch/>
        </p:blipFill>
        <p:spPr>
          <a:xfrm>
            <a:off x="5096947" y="1685367"/>
            <a:ext cx="4047053" cy="5172635"/>
          </a:xfrm>
          <a:custGeom>
            <a:avLst/>
            <a:gdLst/>
            <a:ahLst/>
            <a:cxnLst/>
            <a:rect l="l" t="t" r="r" b="b"/>
            <a:pathLst>
              <a:path w="5396070" h="5172635">
                <a:moveTo>
                  <a:pt x="2809770" y="1442"/>
                </a:moveTo>
                <a:cubicBezTo>
                  <a:pt x="3212462" y="15635"/>
                  <a:pt x="3625968" y="134989"/>
                  <a:pt x="4032739" y="376223"/>
                </a:cubicBezTo>
                <a:cubicBezTo>
                  <a:pt x="4589656" y="706501"/>
                  <a:pt x="5051318" y="1213487"/>
                  <a:pt x="5362614" y="1796088"/>
                </a:cubicBezTo>
                <a:lnTo>
                  <a:pt x="5396070" y="1864600"/>
                </a:lnTo>
                <a:lnTo>
                  <a:pt x="5396070" y="4888539"/>
                </a:lnTo>
                <a:lnTo>
                  <a:pt x="5373530" y="4924165"/>
                </a:lnTo>
                <a:cubicBezTo>
                  <a:pt x="5310112" y="5013254"/>
                  <a:pt x="5241620" y="5088864"/>
                  <a:pt x="5168684" y="5154829"/>
                </a:cubicBezTo>
                <a:lnTo>
                  <a:pt x="5146924" y="5172635"/>
                </a:lnTo>
                <a:lnTo>
                  <a:pt x="987172" y="5172635"/>
                </a:lnTo>
                <a:lnTo>
                  <a:pt x="842383" y="4959392"/>
                </a:lnTo>
                <a:cubicBezTo>
                  <a:pt x="689919" y="4704655"/>
                  <a:pt x="574982" y="4422821"/>
                  <a:pt x="460051" y="4132485"/>
                </a:cubicBezTo>
                <a:cubicBezTo>
                  <a:pt x="123442" y="3282182"/>
                  <a:pt x="-251427" y="2525854"/>
                  <a:pt x="227408" y="1673941"/>
                </a:cubicBezTo>
                <a:cubicBezTo>
                  <a:pt x="822220" y="615687"/>
                  <a:pt x="1780673" y="-34829"/>
                  <a:pt x="2809770" y="1442"/>
                </a:cubicBezTo>
                <a:close/>
              </a:path>
            </a:pathLst>
          </a:custGeom>
        </p:spPr>
      </p:pic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22220111-5018-4EB7-A38B-79BD37F7C0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96947" y="1685365"/>
            <a:ext cx="4047053" cy="5172635"/>
          </a:xfrm>
          <a:custGeom>
            <a:avLst/>
            <a:gdLst>
              <a:gd name="connsiteX0" fmla="*/ 2809770 w 5396070"/>
              <a:gd name="connsiteY0" fmla="*/ 1442 h 5172635"/>
              <a:gd name="connsiteX1" fmla="*/ 4032739 w 5396070"/>
              <a:gd name="connsiteY1" fmla="*/ 376223 h 5172635"/>
              <a:gd name="connsiteX2" fmla="*/ 5362614 w 5396070"/>
              <a:gd name="connsiteY2" fmla="*/ 1796088 h 5172635"/>
              <a:gd name="connsiteX3" fmla="*/ 5396070 w 5396070"/>
              <a:gd name="connsiteY3" fmla="*/ 1864599 h 5172635"/>
              <a:gd name="connsiteX4" fmla="*/ 5396070 w 5396070"/>
              <a:gd name="connsiteY4" fmla="*/ 1981756 h 5172635"/>
              <a:gd name="connsiteX5" fmla="*/ 5363566 w 5396070"/>
              <a:gd name="connsiteY5" fmla="*/ 1915670 h 5172635"/>
              <a:gd name="connsiteX6" fmla="*/ 4071524 w 5396070"/>
              <a:gd name="connsiteY6" fmla="*/ 546090 h 5172635"/>
              <a:gd name="connsiteX7" fmla="*/ 2883346 w 5396070"/>
              <a:gd name="connsiteY7" fmla="*/ 184583 h 5172635"/>
              <a:gd name="connsiteX8" fmla="*/ 374449 w 5396070"/>
              <a:gd name="connsiteY8" fmla="*/ 1797850 h 5172635"/>
              <a:gd name="connsiteX9" fmla="*/ 600473 w 5396070"/>
              <a:gd name="connsiteY9" fmla="*/ 4169322 h 5172635"/>
              <a:gd name="connsiteX10" fmla="*/ 971928 w 5396070"/>
              <a:gd name="connsiteY10" fmla="*/ 4966944 h 5172635"/>
              <a:gd name="connsiteX11" fmla="*/ 1112598 w 5396070"/>
              <a:gd name="connsiteY11" fmla="*/ 5172635 h 5172635"/>
              <a:gd name="connsiteX12" fmla="*/ 987172 w 5396070"/>
              <a:gd name="connsiteY12" fmla="*/ 5172635 h 5172635"/>
              <a:gd name="connsiteX13" fmla="*/ 842383 w 5396070"/>
              <a:gd name="connsiteY13" fmla="*/ 4959392 h 5172635"/>
              <a:gd name="connsiteX14" fmla="*/ 460051 w 5396070"/>
              <a:gd name="connsiteY14" fmla="*/ 4132485 h 5172635"/>
              <a:gd name="connsiteX15" fmla="*/ 227408 w 5396070"/>
              <a:gd name="connsiteY15" fmla="*/ 1673941 h 5172635"/>
              <a:gd name="connsiteX16" fmla="*/ 2809770 w 5396070"/>
              <a:gd name="connsiteY16" fmla="*/ 1442 h 5172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396070" h="5172635">
                <a:moveTo>
                  <a:pt x="2809770" y="1442"/>
                </a:moveTo>
                <a:cubicBezTo>
                  <a:pt x="3212462" y="15635"/>
                  <a:pt x="3625968" y="134989"/>
                  <a:pt x="4032739" y="376223"/>
                </a:cubicBezTo>
                <a:cubicBezTo>
                  <a:pt x="4589656" y="706501"/>
                  <a:pt x="5051318" y="1213487"/>
                  <a:pt x="5362614" y="1796088"/>
                </a:cubicBezTo>
                <a:lnTo>
                  <a:pt x="5396070" y="1864599"/>
                </a:lnTo>
                <a:lnTo>
                  <a:pt x="5396070" y="1981756"/>
                </a:lnTo>
                <a:lnTo>
                  <a:pt x="5363566" y="1915670"/>
                </a:lnTo>
                <a:cubicBezTo>
                  <a:pt x="5061125" y="1353703"/>
                  <a:pt x="4612597" y="864671"/>
                  <a:pt x="4071524" y="546090"/>
                </a:cubicBezTo>
                <a:cubicBezTo>
                  <a:pt x="3676324" y="313400"/>
                  <a:pt x="3274582" y="198273"/>
                  <a:pt x="2883346" y="184583"/>
                </a:cubicBezTo>
                <a:cubicBezTo>
                  <a:pt x="1883526" y="149597"/>
                  <a:pt x="952339" y="777074"/>
                  <a:pt x="374449" y="1797850"/>
                </a:cubicBezTo>
                <a:cubicBezTo>
                  <a:pt x="-90765" y="2619591"/>
                  <a:pt x="273440" y="3349133"/>
                  <a:pt x="600473" y="4169322"/>
                </a:cubicBezTo>
                <a:cubicBezTo>
                  <a:pt x="712134" y="4449376"/>
                  <a:pt x="823802" y="4721229"/>
                  <a:pt x="971928" y="4966944"/>
                </a:cubicBezTo>
                <a:lnTo>
                  <a:pt x="1112598" y="5172635"/>
                </a:lnTo>
                <a:lnTo>
                  <a:pt x="987172" y="5172635"/>
                </a:lnTo>
                <a:lnTo>
                  <a:pt x="842383" y="4959392"/>
                </a:lnTo>
                <a:cubicBezTo>
                  <a:pt x="689919" y="4704655"/>
                  <a:pt x="574981" y="4422821"/>
                  <a:pt x="460051" y="4132485"/>
                </a:cubicBezTo>
                <a:cubicBezTo>
                  <a:pt x="123442" y="3282182"/>
                  <a:pt x="-251427" y="2525854"/>
                  <a:pt x="227408" y="1673941"/>
                </a:cubicBezTo>
                <a:cubicBezTo>
                  <a:pt x="822220" y="615687"/>
                  <a:pt x="1780673" y="-34829"/>
                  <a:pt x="2809770" y="1442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98527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27</Words>
  <Application>Microsoft Macintosh PowerPoint</Application>
  <PresentationFormat>On-screen Show (4:3)</PresentationFormat>
  <Paragraphs>5</Paragraphs>
  <Slides>26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1" baseType="lpstr">
      <vt:lpstr>Meiryo</vt:lpstr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Rachel Sheppard</dc:creator>
  <cp:lastModifiedBy>Rachel Sheppard</cp:lastModifiedBy>
  <cp:revision>1</cp:revision>
  <dcterms:created xsi:type="dcterms:W3CDTF">2020-12-08T17:17:06Z</dcterms:created>
  <dcterms:modified xsi:type="dcterms:W3CDTF">2020-12-08T17:19:17Z</dcterms:modified>
</cp:coreProperties>
</file>