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5" r:id="rId7"/>
    <p:sldId id="266" r:id="rId8"/>
    <p:sldId id="267" r:id="rId9"/>
    <p:sldId id="268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67ED03F0-B4A0-F14E-BDEE-60DDDE39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6434"/>
            <a:ext cx="2286000" cy="17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FC21EB3F-2FCB-B843-9BC7-49C028FD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09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0" y="5867401"/>
            <a:ext cx="920099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they were followed 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by Kings;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some did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wrong, some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did right</a:t>
              </a:r>
              <a:r>
                <a:rPr lang="en-GB" b="1" dirty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CA5ACBEA-F9C8-4B4A-A92F-1E88D12E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00996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52160"/>
            <a:ext cx="9352167" cy="1005840"/>
            <a:chOff x="0" y="5852160"/>
            <a:chExt cx="9352167" cy="10058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25287" y="5852160"/>
              <a:ext cx="9326880" cy="1005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chooses a king who keeps his promises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DDF74-EE86-3942-9810-AC85413E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067" y="724069"/>
            <a:ext cx="5409861" cy="5409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7E331-30EF-D54F-A056-717FBE795C56}"/>
              </a:ext>
            </a:extLst>
          </p:cNvPr>
          <p:cNvSpPr txBox="1"/>
          <p:nvPr/>
        </p:nvSpPr>
        <p:spPr>
          <a:xfrm>
            <a:off x="2285998" y="5291078"/>
            <a:ext cx="457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good friend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EA832-5383-7B4D-BCED-E793B67E2F66}"/>
              </a:ext>
            </a:extLst>
          </p:cNvPr>
          <p:cNvSpPr txBox="1"/>
          <p:nvPr/>
        </p:nvSpPr>
        <p:spPr>
          <a:xfrm>
            <a:off x="2194558" y="643341"/>
            <a:ext cx="4754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What makes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FE078-1249-A14A-BB90-3599487E8010}"/>
              </a:ext>
            </a:extLst>
          </p:cNvPr>
          <p:cNvSpPr txBox="1"/>
          <p:nvPr/>
        </p:nvSpPr>
        <p:spPr>
          <a:xfrm rot="20666392">
            <a:off x="261820" y="504841"/>
            <a:ext cx="1646444" cy="1200329"/>
          </a:xfrm>
          <a:prstGeom prst="rect">
            <a:avLst/>
          </a:prstGeom>
          <a:solidFill>
            <a:srgbClr val="0070C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fun to be with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DDF06-02A2-CC48-A296-E70964D3059E}"/>
              </a:ext>
            </a:extLst>
          </p:cNvPr>
          <p:cNvSpPr txBox="1"/>
          <p:nvPr/>
        </p:nvSpPr>
        <p:spPr>
          <a:xfrm rot="20666392">
            <a:off x="6988822" y="5299046"/>
            <a:ext cx="1646444" cy="1200329"/>
          </a:xfrm>
          <a:prstGeom prst="rect">
            <a:avLst/>
          </a:prstGeom>
          <a:solidFill>
            <a:srgbClr val="0070C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kind and helpful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F6ED47-2F27-D246-B47F-440533459770}"/>
              </a:ext>
            </a:extLst>
          </p:cNvPr>
          <p:cNvSpPr txBox="1"/>
          <p:nvPr/>
        </p:nvSpPr>
        <p:spPr>
          <a:xfrm rot="20666392">
            <a:off x="389988" y="2008712"/>
            <a:ext cx="1858516" cy="1938992"/>
          </a:xfrm>
          <a:prstGeom prst="rect">
            <a:avLst/>
          </a:prstGeom>
          <a:solidFill>
            <a:srgbClr val="FFC00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doing the same things as you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461F15-4A0E-7F4C-9D1F-8BC211CBF60C}"/>
              </a:ext>
            </a:extLst>
          </p:cNvPr>
          <p:cNvSpPr txBox="1"/>
          <p:nvPr/>
        </p:nvSpPr>
        <p:spPr>
          <a:xfrm rot="20666392">
            <a:off x="6603817" y="3108729"/>
            <a:ext cx="2206542" cy="830997"/>
          </a:xfrm>
          <a:prstGeom prst="rect">
            <a:avLst/>
          </a:prstGeom>
          <a:solidFill>
            <a:srgbClr val="FFC00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stick with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9BBA7D-9334-B747-B30D-DBBE38809DBE}"/>
              </a:ext>
            </a:extLst>
          </p:cNvPr>
          <p:cNvSpPr txBox="1"/>
          <p:nvPr/>
        </p:nvSpPr>
        <p:spPr>
          <a:xfrm rot="20666392">
            <a:off x="441214" y="4235262"/>
            <a:ext cx="2384469" cy="830997"/>
          </a:xfrm>
          <a:prstGeom prst="rect">
            <a:avLst/>
          </a:prstGeom>
          <a:solidFill>
            <a:srgbClr val="C0000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share what they have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8ABB7-16E3-F24F-8E30-756301E9FFA2}"/>
              </a:ext>
            </a:extLst>
          </p:cNvPr>
          <p:cNvSpPr txBox="1"/>
          <p:nvPr/>
        </p:nvSpPr>
        <p:spPr>
          <a:xfrm rot="20666392">
            <a:off x="6177283" y="4166855"/>
            <a:ext cx="261821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encourage you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D27B23-439B-D64D-BE95-B5AA9BBDDD3D}"/>
              </a:ext>
            </a:extLst>
          </p:cNvPr>
          <p:cNvSpPr txBox="1"/>
          <p:nvPr/>
        </p:nvSpPr>
        <p:spPr>
          <a:xfrm rot="20666392">
            <a:off x="6459706" y="2007312"/>
            <a:ext cx="2295447" cy="830997"/>
          </a:xfrm>
          <a:prstGeom prst="rect">
            <a:avLst/>
          </a:prstGeom>
          <a:solidFill>
            <a:srgbClr val="C0000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set a good example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2EF77-7872-E04C-9283-6B4D13FBABDD}"/>
              </a:ext>
            </a:extLst>
          </p:cNvPr>
          <p:cNvSpPr txBox="1"/>
          <p:nvPr/>
        </p:nvSpPr>
        <p:spPr>
          <a:xfrm rot="20666392">
            <a:off x="7045852" y="382824"/>
            <a:ext cx="1647898" cy="1200329"/>
          </a:xfrm>
          <a:prstGeom prst="rect">
            <a:avLst/>
          </a:prstGeom>
          <a:solidFill>
            <a:schemeClr val="accent2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be trusted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E1261-DBCD-6248-AE9D-A3822E4F0D35}"/>
              </a:ext>
            </a:extLst>
          </p:cNvPr>
          <p:cNvSpPr txBox="1"/>
          <p:nvPr/>
        </p:nvSpPr>
        <p:spPr>
          <a:xfrm rot="20666392">
            <a:off x="274154" y="5539840"/>
            <a:ext cx="184123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put you first</a:t>
            </a:r>
          </a:p>
        </p:txBody>
      </p:sp>
    </p:spTree>
    <p:extLst>
      <p:ext uri="{BB962C8B-B14F-4D97-AF65-F5344CB8AC3E}">
        <p14:creationId xmlns:p14="http://schemas.microsoft.com/office/powerpoint/2010/main" val="27207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69141-C07F-DE4F-9F2F-0DD07CC7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6" y="732457"/>
            <a:ext cx="3543427" cy="236523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540709-9788-4340-AF3A-CD8C3B26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37" y="779170"/>
            <a:ext cx="3549705" cy="22718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BA6399-47B2-034D-BF21-92085C0E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618" y="3671316"/>
            <a:ext cx="2545862" cy="25458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19CBF1-D20B-8343-B44A-DBC553935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855" y="3671316"/>
            <a:ext cx="2553469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5F620-0AE5-994C-B7A2-6DE3C6D4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0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2826F-2F80-434D-A04B-DC879C70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5"/>
          <a:stretch/>
        </p:blipFill>
        <p:spPr>
          <a:xfrm>
            <a:off x="21" y="0"/>
            <a:ext cx="9143979" cy="60682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5029199"/>
            <a:ext cx="9171095" cy="1828800"/>
            <a:chOff x="-305" y="2987478"/>
            <a:chExt cx="12188952" cy="18288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F9B62C4-D3BA-254C-BC70-00218A670A4A}"/>
              </a:ext>
            </a:extLst>
          </p:cNvPr>
          <p:cNvSpPr txBox="1"/>
          <p:nvPr/>
        </p:nvSpPr>
        <p:spPr>
          <a:xfrm>
            <a:off x="4718304" y="5468125"/>
            <a:ext cx="3524785" cy="1200329"/>
          </a:xfrm>
          <a:prstGeom prst="rect">
            <a:avLst/>
          </a:prstGeom>
          <a:solidFill>
            <a:srgbClr val="C0000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wants to be our friend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D32A9-B79F-2F46-9DE0-07284C3F4131}"/>
              </a:ext>
            </a:extLst>
          </p:cNvPr>
          <p:cNvSpPr txBox="1"/>
          <p:nvPr/>
        </p:nvSpPr>
        <p:spPr>
          <a:xfrm>
            <a:off x="1048427" y="5475568"/>
            <a:ext cx="3231050" cy="1200329"/>
          </a:xfrm>
          <a:prstGeom prst="rect">
            <a:avLst/>
          </a:prstGeom>
          <a:solidFill>
            <a:srgbClr val="C00000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 keeps his promises</a:t>
            </a:r>
          </a:p>
        </p:txBody>
      </p:sp>
    </p:spTree>
    <p:extLst>
      <p:ext uri="{BB962C8B-B14F-4D97-AF65-F5344CB8AC3E}">
        <p14:creationId xmlns:p14="http://schemas.microsoft.com/office/powerpoint/2010/main" val="114301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82</Words>
  <Application>Microsoft Macintosh PowerPoint</Application>
  <PresentationFormat>On-screen Show (4:3)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2020-10-23T14:13:24Z</dcterms:created>
  <dcterms:modified xsi:type="dcterms:W3CDTF">2020-10-23T14:17:05Z</dcterms:modified>
</cp:coreProperties>
</file>