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4" r:id="rId7"/>
    <p:sldId id="266" r:id="rId8"/>
    <p:sldId id="265" r:id="rId9"/>
    <p:sldId id="267" r:id="rId10"/>
    <p:sldId id="268" r:id="rId11"/>
    <p:sldId id="269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9"/>
  </p:normalViewPr>
  <p:slideViewPr>
    <p:cSldViewPr snapToGrid="0" snapToObjects="1">
      <p:cViewPr varScale="1">
        <p:scale>
          <a:sx n="105" d="100"/>
          <a:sy n="105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, sitting, small, cake&#10;&#10;Description automatically generated">
            <a:extLst>
              <a:ext uri="{FF2B5EF4-FFF2-40B4-BE49-F238E27FC236}">
                <a16:creationId xmlns:a16="http://schemas.microsoft.com/office/drawing/2014/main" id="{AB2EFE66-4506-7E4A-AD38-F1B93C5EF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7" r="-2" b="-2"/>
          <a:stretch/>
        </p:blipFill>
        <p:spPr>
          <a:xfrm>
            <a:off x="4064448" y="3265080"/>
            <a:ext cx="4596951" cy="3592925"/>
          </a:xfrm>
          <a:prstGeom prst="rect">
            <a:avLst/>
          </a:prstGeom>
        </p:spPr>
      </p:pic>
      <p:pic>
        <p:nvPicPr>
          <p:cNvPr id="5" name="Picture 4" descr="A herd of sheep standing on top of a lush green field&#10;&#10;Description automatically generated">
            <a:extLst>
              <a:ext uri="{FF2B5EF4-FFF2-40B4-BE49-F238E27FC236}">
                <a16:creationId xmlns:a16="http://schemas.microsoft.com/office/drawing/2014/main" id="{6D4C60F0-8CAA-2043-B181-3A15F349CC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6" r="342" b="1"/>
          <a:stretch/>
        </p:blipFill>
        <p:spPr>
          <a:xfrm>
            <a:off x="482600" y="-5"/>
            <a:ext cx="4562033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5283" y="643467"/>
            <a:ext cx="3496116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4080063"/>
            <a:ext cx="3461197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CFABF-7B4D-0A47-AE50-93540746CDCC}"/>
              </a:ext>
            </a:extLst>
          </p:cNvPr>
          <p:cNvSpPr txBox="1"/>
          <p:nvPr/>
        </p:nvSpPr>
        <p:spPr>
          <a:xfrm>
            <a:off x="893653" y="4865747"/>
            <a:ext cx="263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To King…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778AA-90FA-9C42-B4A2-4797AD25C214}"/>
              </a:ext>
            </a:extLst>
          </p:cNvPr>
          <p:cNvSpPr txBox="1"/>
          <p:nvPr/>
        </p:nvSpPr>
        <p:spPr>
          <a:xfrm>
            <a:off x="5746195" y="1487628"/>
            <a:ext cx="2639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From Shepherd…</a:t>
            </a:r>
          </a:p>
        </p:txBody>
      </p:sp>
    </p:spTree>
    <p:extLst>
      <p:ext uri="{BB962C8B-B14F-4D97-AF65-F5344CB8AC3E}">
        <p14:creationId xmlns:p14="http://schemas.microsoft.com/office/powerpoint/2010/main" val="1834669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247255" y="1290909"/>
            <a:ext cx="7277099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02838" y="2010741"/>
            <a:ext cx="5530453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88513" y="1780905"/>
            <a:ext cx="6026944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795" y="542347"/>
            <a:ext cx="7750968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75" y="6178751"/>
            <a:ext cx="378619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795" y="-59376"/>
            <a:ext cx="8318896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795" y="-1916"/>
            <a:ext cx="79295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775" y="-6705"/>
            <a:ext cx="446485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795" y="-1916"/>
            <a:ext cx="267890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69950" y="-1916"/>
            <a:ext cx="4341019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926260" y="2872"/>
            <a:ext cx="2213372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A31AE-2370-7F4E-8A49-CB53E59E9E5C}"/>
              </a:ext>
            </a:extLst>
          </p:cNvPr>
          <p:cNvSpPr txBox="1"/>
          <p:nvPr/>
        </p:nvSpPr>
        <p:spPr>
          <a:xfrm>
            <a:off x="6331057" y="2187236"/>
            <a:ext cx="261078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Jesus is the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perfect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king</a:t>
            </a:r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5619" y="-1916"/>
            <a:ext cx="1624013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68119" y="-1916"/>
            <a:ext cx="671513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564058" y="2218040"/>
            <a:ext cx="3314068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91CF0-E838-2843-8090-DFAF73B819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5" r="13018" b="2"/>
          <a:stretch/>
        </p:blipFill>
        <p:spPr>
          <a:xfrm>
            <a:off x="691432" y="465243"/>
            <a:ext cx="5821443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6462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yellow, photo, sunset, area&#10;&#10;Description automatically generated">
            <a:extLst>
              <a:ext uri="{FF2B5EF4-FFF2-40B4-BE49-F238E27FC236}">
                <a16:creationId xmlns:a16="http://schemas.microsoft.com/office/drawing/2014/main" id="{67ED03F0-B4A0-F14E-BDEE-60DDDE392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16434"/>
            <a:ext cx="2286000" cy="171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yellow, photo, sunset, area&#10;&#10;Description automatically generated">
            <a:extLst>
              <a:ext uri="{FF2B5EF4-FFF2-40B4-BE49-F238E27FC236}">
                <a16:creationId xmlns:a16="http://schemas.microsoft.com/office/drawing/2014/main" id="{FC21EB3F-2FCB-B843-9BC7-49C028FD1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00996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0" y="5867401"/>
            <a:ext cx="9200996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221288"/>
              <a:ext cx="91945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they were followed 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by Kings;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some did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wrong, some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did right</a:t>
              </a:r>
              <a:r>
                <a:rPr lang="en-GB" b="1" dirty="0"/>
                <a:t>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yellow, photo, sunset, area&#10;&#10;Description automatically generated">
            <a:extLst>
              <a:ext uri="{FF2B5EF4-FFF2-40B4-BE49-F238E27FC236}">
                <a16:creationId xmlns:a16="http://schemas.microsoft.com/office/drawing/2014/main" id="{CA5ACBEA-F9C8-4B4A-A92F-1E88D12E1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00996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25287" y="5852160"/>
            <a:ext cx="9352167" cy="1005840"/>
            <a:chOff x="0" y="5852160"/>
            <a:chExt cx="9352167" cy="10058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25287" y="5852160"/>
              <a:ext cx="9326880" cy="1005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God chooses a king who fights for His people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3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25CFFB-50B4-C440-91D8-479ECF659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2" r="16185" b="2"/>
          <a:stretch/>
        </p:blipFill>
        <p:spPr>
          <a:xfrm>
            <a:off x="4064448" y="3265080"/>
            <a:ext cx="4596951" cy="35929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D667EE-29F0-704E-8870-F58C73BFD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65" r="-1" b="-1"/>
          <a:stretch/>
        </p:blipFill>
        <p:spPr>
          <a:xfrm>
            <a:off x="482600" y="-5"/>
            <a:ext cx="4562033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5283" y="643467"/>
            <a:ext cx="3496116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1" y="4080063"/>
            <a:ext cx="3461197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1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500688-C8D1-734B-AD16-AF15EDD0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11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235F4D-AAF4-1246-8233-B75C223DE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43480"/>
            <a:ext cx="3971037" cy="39710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5996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A85DA3F-0B09-4C49-9F08-E3058A692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62" y="1366124"/>
            <a:ext cx="3971037" cy="41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7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319CDE-4BCD-F74D-9EBC-BA2D83D10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512" y="643467"/>
            <a:ext cx="653497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8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</Words>
  <Application>Microsoft Macintosh PowerPoint</Application>
  <PresentationFormat>On-screen Show (4:3)</PresentationFormat>
  <Paragraphs>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</cp:revision>
  <dcterms:created xsi:type="dcterms:W3CDTF">2020-10-21T15:23:34Z</dcterms:created>
  <dcterms:modified xsi:type="dcterms:W3CDTF">2020-10-21T15:25:09Z</dcterms:modified>
</cp:coreProperties>
</file>