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7" r:id="rId9"/>
    <p:sldId id="268" r:id="rId10"/>
    <p:sldId id="269" r:id="rId11"/>
    <p:sldId id="266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0"/>
  </p:normalViewPr>
  <p:slideViewPr>
    <p:cSldViewPr snapToGrid="0" snapToObjects="1">
      <p:cViewPr varScale="1">
        <p:scale>
          <a:sx n="106" d="100"/>
          <a:sy n="106" d="100"/>
        </p:scale>
        <p:origin x="1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street&#10;&#10;Description automatically generated">
            <a:extLst>
              <a:ext uri="{FF2B5EF4-FFF2-40B4-BE49-F238E27FC236}">
                <a16:creationId xmlns:a16="http://schemas.microsoft.com/office/drawing/2014/main" id="{59A48528-C5EC-4D4A-8265-DAF78AFCB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3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22C87-D877-7B44-8501-0B19F8DB4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09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3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5655AF2-3ECA-FA4C-9E46-BF67A3F3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13" y="5139161"/>
            <a:ext cx="2291787" cy="17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F1B19CE-36A3-A34A-BB41-07C5A3BF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 spread the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Good News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until He comes again!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902A891-504F-FE4A-B753-A1C4DD06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first Christians encouraged one another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B3C1D52-C598-9247-8C50-10B327474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2" b="3583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22CE04-8E12-CC4E-BB9B-B08B77A4E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7" r="3568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3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wooden fence&#10;&#10;Description automatically generated">
            <a:extLst>
              <a:ext uri="{FF2B5EF4-FFF2-40B4-BE49-F238E27FC236}">
                <a16:creationId xmlns:a16="http://schemas.microsoft.com/office/drawing/2014/main" id="{F7E7795E-323F-6D43-AEC8-9CF2ACC35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9" r="3110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06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itting, table, shirt, umbrella&#10;&#10;Description automatically generated">
            <a:extLst>
              <a:ext uri="{FF2B5EF4-FFF2-40B4-BE49-F238E27FC236}">
                <a16:creationId xmlns:a16="http://schemas.microsoft.com/office/drawing/2014/main" id="{9F151475-306C-444F-9914-8ABA152BA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3" r="547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Macintosh PowerPoint</Application>
  <PresentationFormat>On-screen Show (4:3)</PresentationFormat>
  <Paragraphs>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2020-11-17T16:13:18Z</dcterms:created>
  <dcterms:modified xsi:type="dcterms:W3CDTF">2020-11-17T16:14:14Z</dcterms:modified>
</cp:coreProperties>
</file>