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63" r:id="rId6"/>
    <p:sldId id="270" r:id="rId7"/>
    <p:sldId id="259" r:id="rId8"/>
    <p:sldId id="260" r:id="rId9"/>
    <p:sldId id="276" r:id="rId10"/>
    <p:sldId id="277" r:id="rId11"/>
    <p:sldId id="264" r:id="rId12"/>
    <p:sldId id="27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77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C929E-B7B2-1243-AD5A-57360DBE9966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9E12B-FE85-6F4A-8A25-AC3B4D5B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D9A49D29-8C2B-D24B-B63A-E4F50838023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6E414746-2186-0748-8936-9A496590CA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42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14FE4D3B-5355-7D41-862F-E3BB4E02D26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E90E0FA3-ED95-C24C-8AB3-C3C98C3FCD3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3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5818405E-35C9-4F42-A735-DD207254F43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C8971C84-DC11-174C-AE5E-62E4862E2C6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DEFEC82-87D1-B744-AECA-90A5D749B32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20674712-C432-AE42-90F9-C64CD30E79A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6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8626B830-5638-9440-ADA6-6DAF70C0FD7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660C7F5F-309B-D445-92E2-99BEC39771A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53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30999BB7-E82B-4143-9E92-A4AA035E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3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9738B549-FD54-4840-9EED-DEB3DB7A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9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hand&#10;&#10;Description automatically generated">
            <a:extLst>
              <a:ext uri="{FF2B5EF4-FFF2-40B4-BE49-F238E27FC236}">
                <a16:creationId xmlns:a16="http://schemas.microsoft.com/office/drawing/2014/main" id="{6F234DF9-0DC3-6C4E-B0D0-727DD7E8F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9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715377D0-6D32-A74F-B25E-3B9B91F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141447"/>
            <a:ext cx="2294212" cy="17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080970CD-549C-5340-BC49-DB30D593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 has given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us His Spirit to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help us since then,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6675D332-AC12-C54A-96AD-DBBD0D1C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The first Christians prayed together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D1ED8-5F98-764D-9FF4-E1500691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52" y="1729539"/>
            <a:ext cx="1397000" cy="146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A080F-E499-8843-9093-01786198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6" y="1729539"/>
            <a:ext cx="1397000" cy="146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ABC7E0-693B-F84E-9E30-E28E400F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55" y="3494171"/>
            <a:ext cx="1397000" cy="146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2DD17-9B91-D64B-A1F7-48B9B765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3482809"/>
            <a:ext cx="1397000" cy="146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F05B1-906A-5145-9B08-BBFC895D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865" y="1768979"/>
            <a:ext cx="1397000" cy="146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60A1C-9084-7A48-8421-30FB7042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2" y="5272505"/>
            <a:ext cx="1397000" cy="146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39BC5-2107-6143-91F8-CB6D06CD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55" y="64503"/>
            <a:ext cx="1397000" cy="146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004F5-C3E1-8543-93F5-639AE5F2F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0"/>
            <a:ext cx="1397000" cy="146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5B932-F359-DE47-8C15-576BEF8F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55" y="5258803"/>
            <a:ext cx="1397000" cy="146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F9B1B-B81F-674B-A18D-B1D9F5D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575" y="3494171"/>
            <a:ext cx="1397000" cy="146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2CB666-8EC5-2D43-BAD8-59EE38B4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865" y="5295899"/>
            <a:ext cx="1397000" cy="146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A90D28-054C-CC40-AAE6-77F7C44F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865" y="1729539"/>
            <a:ext cx="1397000" cy="146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22E2F-D084-C543-A4D7-9DCDB91E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575" y="64503"/>
            <a:ext cx="1397000" cy="146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220C23-BBFE-4148-97C1-C6F98C4E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75" y="5295899"/>
            <a:ext cx="1397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6FA793CB-6384-F743-81BD-B47F0616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4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D2DF58EF-E0B4-C341-8EF5-AC0578FF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7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63CE0DF2-9562-2540-8237-131E705E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6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Macintosh PowerPoint</Application>
  <PresentationFormat>On-screen Show (4:3)</PresentationFormat>
  <Paragraphs>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2</cp:revision>
  <dcterms:created xsi:type="dcterms:W3CDTF">2020-11-17T16:32:03Z</dcterms:created>
  <dcterms:modified xsi:type="dcterms:W3CDTF">2020-11-17T16:40:40Z</dcterms:modified>
</cp:coreProperties>
</file>