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1" r:id="rId4"/>
    <p:sldId id="258" r:id="rId5"/>
    <p:sldId id="263" r:id="rId6"/>
    <p:sldId id="264" r:id="rId7"/>
    <p:sldId id="265" r:id="rId8"/>
    <p:sldId id="266" r:id="rId9"/>
    <p:sldId id="267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00"/>
  </p:normalViewPr>
  <p:slideViewPr>
    <p:cSldViewPr snapToGrid="0" snapToObjects="1">
      <p:cViewPr varScale="1">
        <p:scale>
          <a:sx n="106" d="100"/>
          <a:sy n="106" d="100"/>
        </p:scale>
        <p:origin x="1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1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927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7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9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7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7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3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4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78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071-298B-8E4B-9D4A-1D0DB737AD5C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C071-298B-8E4B-9D4A-1D0DB737AD5C}" type="datetimeFigureOut">
              <a:rPr lang="en-US" smtClean="0"/>
              <a:t>11/13/20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18AD-26FB-2042-A0A7-D640631A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4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F35291B2-0081-F046-8EC9-BAE0CB63D56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13" name="Picture 1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976D97D5-A7C4-FF43-9572-C774F3F2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09957DC3-9DAF-B54F-B604-D897B5F9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FD9CB3A9-70AC-4D49-8279-86514E744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805" y="1358875"/>
            <a:ext cx="4390390" cy="4140250"/>
          </a:xfrm>
          <a:prstGeom prst="rect">
            <a:avLst/>
          </a:prstGeom>
        </p:spPr>
      </p:pic>
      <p:pic>
        <p:nvPicPr>
          <p:cNvPr id="3" name="Picture 2" descr="A picture containing ax, drawing&#10;&#10;Description automatically generated">
            <a:extLst>
              <a:ext uri="{FF2B5EF4-FFF2-40B4-BE49-F238E27FC236}">
                <a16:creationId xmlns:a16="http://schemas.microsoft.com/office/drawing/2014/main" id="{FA6DAD5D-AA4A-E348-B890-5DD7D86A8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680" y="5735878"/>
            <a:ext cx="645160" cy="101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5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6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B3E9E02C-95A5-1F4A-AB7F-E8074B2A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FEABFF-C994-A542-9065-B3181AB9B314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45655AF2-3ECA-FA4C-9E46-BF67A3F3F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13" y="5139161"/>
            <a:ext cx="2291787" cy="17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photo, different, grass, many&#10;&#10;Description automatically generated">
            <a:extLst>
              <a:ext uri="{FF2B5EF4-FFF2-40B4-BE49-F238E27FC236}">
                <a16:creationId xmlns:a16="http://schemas.microsoft.com/office/drawing/2014/main" id="{A77BE45C-B786-FF4C-B936-14F040FB7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E349B2-87F9-A244-B41F-D3251D03A197}"/>
              </a:ext>
            </a:extLst>
          </p:cNvPr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solidFill>
            <a:schemeClr val="bg1">
              <a:alpha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EF1B19CE-36A3-A34A-BB41-07C5A3BFA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B7BE22-DD69-3D45-99F4-098358718E7E}"/>
              </a:ext>
            </a:extLst>
          </p:cNvPr>
          <p:cNvGrpSpPr/>
          <p:nvPr/>
        </p:nvGrpSpPr>
        <p:grpSpPr>
          <a:xfrm>
            <a:off x="-946" y="5867400"/>
            <a:ext cx="9144946" cy="990600"/>
            <a:chOff x="0" y="5867400"/>
            <a:chExt cx="9194574" cy="990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80FD98-55AB-DC40-AFFE-4D6E4985D77D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F20DE6-6544-3242-A148-AEB7BB434B7F}"/>
                </a:ext>
              </a:extLst>
            </p:cNvPr>
            <p:cNvSpPr txBox="1"/>
            <p:nvPr/>
          </p:nvSpPr>
          <p:spPr>
            <a:xfrm>
              <a:off x="0" y="6221288"/>
              <a:ext cx="91945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to spread the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Good News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1" dirty="0">
                  <a:latin typeface="Arial" panose="020B0604020202020204" pitchFamily="34" charset="0"/>
                  <a:cs typeface="Arial" panose="020B0604020202020204" pitchFamily="34" charset="0"/>
                </a:rPr>
                <a:t>until He comes again!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90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902A891-504F-FE4A-B753-A1C4DD06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4705A50-EDFE-9C4D-96CA-F3CC4FDE1EA9}"/>
              </a:ext>
            </a:extLst>
          </p:cNvPr>
          <p:cNvGrpSpPr/>
          <p:nvPr/>
        </p:nvGrpSpPr>
        <p:grpSpPr>
          <a:xfrm>
            <a:off x="-946" y="5867400"/>
            <a:ext cx="9144946" cy="990600"/>
            <a:chOff x="0" y="5867400"/>
            <a:chExt cx="9194574" cy="990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16BFFBD-A327-9A4B-A9DB-018D4377097E}"/>
                </a:ext>
              </a:extLst>
            </p:cNvPr>
            <p:cNvSpPr/>
            <p:nvPr/>
          </p:nvSpPr>
          <p:spPr>
            <a:xfrm>
              <a:off x="0" y="5867400"/>
              <a:ext cx="9194574" cy="990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CEA840-3967-144B-93D5-33FB377298A9}"/>
                </a:ext>
              </a:extLst>
            </p:cNvPr>
            <p:cNvSpPr txBox="1"/>
            <p:nvPr/>
          </p:nvSpPr>
          <p:spPr>
            <a:xfrm>
              <a:off x="0" y="6070312"/>
              <a:ext cx="919457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The first Christians told others about Jesus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621296-EF27-A946-9F6D-7A6EB2D87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8" r="-1" b="-1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6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1689BDDA-B9B1-BB48-A037-A31C154E5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53" y="0"/>
            <a:ext cx="9156753" cy="686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8CCCDC-D238-774C-8AB6-50BCCBF41B63}"/>
              </a:ext>
            </a:extLst>
          </p:cNvPr>
          <p:cNvSpPr txBox="1"/>
          <p:nvPr/>
        </p:nvSpPr>
        <p:spPr>
          <a:xfrm>
            <a:off x="363774" y="4518318"/>
            <a:ext cx="8416451" cy="1892826"/>
          </a:xfrm>
          <a:prstGeom prst="rect">
            <a:avLst/>
          </a:prstGeom>
          <a:solidFill>
            <a:schemeClr val="accent4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“But the Holy Spirit will come upon you and give you power. </a:t>
            </a:r>
          </a:p>
          <a:p>
            <a:pPr algn="ctr"/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Then you will tell everyone about me in Jerusalem, in all Judea, in Samaria, and everywhere in the world.”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Acts 1:8</a:t>
            </a: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37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7707" y="0"/>
            <a:ext cx="7328585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41597CF-211D-C647-A2C1-514C401E7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26"/>
          <a:stretch/>
        </p:blipFill>
        <p:spPr>
          <a:xfrm>
            <a:off x="1095447" y="10"/>
            <a:ext cx="6953105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1086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EF137E-1EC8-054C-A5F5-85548AC2790D}"/>
              </a:ext>
            </a:extLst>
          </p:cNvPr>
          <p:cNvSpPr txBox="1"/>
          <p:nvPr/>
        </p:nvSpPr>
        <p:spPr>
          <a:xfrm>
            <a:off x="3236495" y="2828835"/>
            <a:ext cx="2671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Insert pictures of ways your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 church helps to share the Good News about Jesus with others here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</Words>
  <Application>Microsoft Macintosh PowerPoint</Application>
  <PresentationFormat>On-screen Show (4:3)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Sheppard</dc:creator>
  <cp:lastModifiedBy>Rachel Sheppard</cp:lastModifiedBy>
  <cp:revision>2</cp:revision>
  <dcterms:created xsi:type="dcterms:W3CDTF">2020-11-13T17:29:33Z</dcterms:created>
  <dcterms:modified xsi:type="dcterms:W3CDTF">2020-11-13T17:35:12Z</dcterms:modified>
</cp:coreProperties>
</file>