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1" r:id="rId4"/>
    <p:sldId id="258" r:id="rId5"/>
    <p:sldId id="263" r:id="rId6"/>
    <p:sldId id="271" r:id="rId7"/>
    <p:sldId id="272" r:id="rId8"/>
    <p:sldId id="273" r:id="rId9"/>
    <p:sldId id="274" r:id="rId10"/>
    <p:sldId id="277" r:id="rId11"/>
    <p:sldId id="278" r:id="rId12"/>
    <p:sldId id="265" r:id="rId13"/>
    <p:sldId id="264" r:id="rId14"/>
    <p:sldId id="291" r:id="rId15"/>
    <p:sldId id="292" r:id="rId16"/>
    <p:sldId id="293" r:id="rId17"/>
    <p:sldId id="294" r:id="rId18"/>
    <p:sldId id="295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00"/>
  </p:normalViewPr>
  <p:slideViewPr>
    <p:cSldViewPr snapToGrid="0" snapToObjects="1">
      <p:cViewPr varScale="1">
        <p:scale>
          <a:sx n="106" d="100"/>
          <a:sy n="106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AA14A-F22C-1C4C-9020-53F9D66DCC53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07E57-D579-AA48-BF0D-526892508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2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D8892C-82A0-F241-BED9-864741A2F79B}" type="slidenum">
              <a:rPr lang="en-US"/>
              <a:pPr/>
              <a:t>6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04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C105B-7FBC-EA46-86F3-E60189649C47}" type="slidenum">
              <a:rPr lang="en-US"/>
              <a:pPr/>
              <a:t>17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53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9EFA1-7F1B-5144-A552-699953A6A435}" type="slidenum">
              <a:rPr lang="en-US"/>
              <a:pPr/>
              <a:t>7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61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C46A5D-EAE4-164C-BD4B-5DCE949B0BD6}" type="slidenum">
              <a:rPr lang="en-US"/>
              <a:pPr/>
              <a:t>8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0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A7EE9-4DCA-F64E-9FA3-7B4019CFDBB0}" type="slidenum">
              <a:rPr lang="en-US"/>
              <a:pPr/>
              <a:t>9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8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53BD48-A039-444F-B6FB-5FDE9860B316}" type="slidenum">
              <a:rPr lang="en-US"/>
              <a:pPr/>
              <a:t>10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65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026006-6918-BD41-8D4F-9DB5CCA1DB59}" type="slidenum">
              <a:rPr lang="en-US"/>
              <a:pPr/>
              <a:t>11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3C4E9F-A6E8-EB49-B733-43AEADC8C7A9}" type="slidenum">
              <a:rPr lang="en-US"/>
              <a:pPr/>
              <a:t>14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63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EB2A1-97AB-9A49-95EE-A7C5A7EE2F7E}" type="slidenum">
              <a:rPr lang="en-US"/>
              <a:pPr/>
              <a:t>15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39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5DC55-2E16-4F4B-8051-878F32E73F19}" type="slidenum">
              <a:rPr lang="en-US"/>
              <a:pPr/>
              <a:t>16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5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11/13/20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5060" name="Picture 4" descr="Buzz-lightyea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3" r="-2" b="33086"/>
          <a:stretch/>
        </p:blipFill>
        <p:spPr bwMode="auto">
          <a:xfrm rot="21600000">
            <a:off x="1818858" y="1692482"/>
            <a:ext cx="5421465" cy="3473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42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7108" name="Picture 4" descr="Buzz-lightyea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r="-2" b="31295"/>
          <a:stretch/>
        </p:blipFill>
        <p:spPr bwMode="auto">
          <a:xfrm rot="21600000">
            <a:off x="1818858" y="1692482"/>
            <a:ext cx="5421465" cy="347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10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283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D201DB39-E1B3-204B-9BB1-2A27199BF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07" r="-1" b="9225"/>
          <a:stretch/>
        </p:blipFill>
        <p:spPr>
          <a:xfrm rot="21600000">
            <a:off x="1818858" y="1692476"/>
            <a:ext cx="5421465" cy="347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706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DCE84E-4CE4-5F4A-97C9-E9B105359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2" r="4721"/>
          <a:stretch/>
        </p:blipFill>
        <p:spPr>
          <a:xfrm rot="21600000">
            <a:off x="1818858" y="1692479"/>
            <a:ext cx="5421465" cy="34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614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3730" name="Picture 2" descr="bob the buil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1723" y="1172029"/>
            <a:ext cx="3475735" cy="45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68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4D6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5778" name="Picture 2" descr="bob the buil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1723" y="1172029"/>
            <a:ext cx="3475735" cy="45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3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6" name="Picture 8" descr="images-of-jesus-christ-190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1865" r="2173"/>
          <a:stretch>
            <a:fillRect/>
          </a:stretch>
        </p:blipFill>
        <p:spPr bwMode="auto">
          <a:xfrm>
            <a:off x="1819417" y="-204621"/>
            <a:ext cx="5505166" cy="7267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62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images-of-jesus-christ-1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2238" r="2173" b="2238"/>
          <a:stretch>
            <a:fillRect/>
          </a:stretch>
        </p:blipFill>
        <p:spPr bwMode="auto">
          <a:xfrm>
            <a:off x="1810445" y="-64294"/>
            <a:ext cx="5523109" cy="6986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85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sitting, front, food&#10;&#10;Description automatically generated">
            <a:extLst>
              <a:ext uri="{FF2B5EF4-FFF2-40B4-BE49-F238E27FC236}">
                <a16:creationId xmlns:a16="http://schemas.microsoft.com/office/drawing/2014/main" id="{4796ADF2-680A-CA4F-A137-1EA6271D8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51"/>
            <a:ext cx="9143948" cy="68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sitting, front, food&#10;&#10;Description automatically generated">
            <a:extLst>
              <a:ext uri="{FF2B5EF4-FFF2-40B4-BE49-F238E27FC236}">
                <a16:creationId xmlns:a16="http://schemas.microsoft.com/office/drawing/2014/main" id="{ECD80368-E792-5946-AE40-EC33C634D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62" y="5139159"/>
            <a:ext cx="2282638" cy="17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ss, sitting, front, food&#10;&#10;Description automatically generated">
            <a:extLst>
              <a:ext uri="{FF2B5EF4-FFF2-40B4-BE49-F238E27FC236}">
                <a16:creationId xmlns:a16="http://schemas.microsoft.com/office/drawing/2014/main" id="{85110E78-0449-D44F-8448-5BEF5DEF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51"/>
            <a:ext cx="9143948" cy="68854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Then He rose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from the dead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and ascended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to Heaven</a:t>
              </a:r>
              <a:r>
                <a:rPr lang="en-GB" b="1" dirty="0"/>
                <a:t>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sitting, front, food&#10;&#10;Description automatically generated">
            <a:extLst>
              <a:ext uri="{FF2B5EF4-FFF2-40B4-BE49-F238E27FC236}">
                <a16:creationId xmlns:a16="http://schemas.microsoft.com/office/drawing/2014/main" id="{72AC185A-E049-B649-ADA3-4352F9DDC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51"/>
            <a:ext cx="9143948" cy="68854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is King forever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824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2770" name="Picture 2" descr="nemo_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 r="-1" b="5190"/>
          <a:stretch/>
        </p:blipFill>
        <p:spPr bwMode="auto">
          <a:xfrm rot="21600000">
            <a:off x="1818858" y="1692490"/>
            <a:ext cx="5421465" cy="3473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00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553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4818" name="Picture 2" descr="nemo_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r="-1" b="4961"/>
          <a:stretch/>
        </p:blipFill>
        <p:spPr bwMode="auto">
          <a:xfrm rot="21600000">
            <a:off x="1818858" y="1692470"/>
            <a:ext cx="5421465" cy="3473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02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81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6866" name="Picture 2" descr="Queen2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0" r="-2" b="20251"/>
          <a:stretch/>
        </p:blipFill>
        <p:spPr bwMode="auto">
          <a:xfrm rot="21600000">
            <a:off x="1818858" y="1692502"/>
            <a:ext cx="5421465" cy="3472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87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7F6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8914" name="Picture 2" descr="Que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6" r="-1" b="26090"/>
          <a:stretch/>
        </p:blipFill>
        <p:spPr bwMode="auto">
          <a:xfrm rot="21600000">
            <a:off x="1818858" y="1692474"/>
            <a:ext cx="5421465" cy="3473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54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25</Words>
  <Application>Microsoft Macintosh PowerPoint</Application>
  <PresentationFormat>On-screen Show (4:3)</PresentationFormat>
  <Paragraphs>12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2020-11-13T16:53:10Z</dcterms:created>
  <dcterms:modified xsi:type="dcterms:W3CDTF">2020-11-13T17:06:02Z</dcterms:modified>
</cp:coreProperties>
</file>