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7"/>
  </p:notesMasterIdLst>
  <p:sldIdLst>
    <p:sldId id="256" r:id="rId2"/>
    <p:sldId id="257" r:id="rId3"/>
    <p:sldId id="261" r:id="rId4"/>
    <p:sldId id="258" r:id="rId5"/>
    <p:sldId id="263" r:id="rId6"/>
    <p:sldId id="264" r:id="rId7"/>
    <p:sldId id="265" r:id="rId8"/>
    <p:sldId id="270" r:id="rId9"/>
    <p:sldId id="271" r:id="rId10"/>
    <p:sldId id="272" r:id="rId11"/>
    <p:sldId id="273" r:id="rId12"/>
    <p:sldId id="274" r:id="rId13"/>
    <p:sldId id="277" r:id="rId14"/>
    <p:sldId id="267" r:id="rId15"/>
    <p:sldId id="262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700"/>
  </p:normalViewPr>
  <p:slideViewPr>
    <p:cSldViewPr snapToGrid="0" snapToObjects="1">
      <p:cViewPr varScale="1">
        <p:scale>
          <a:sx n="106" d="100"/>
          <a:sy n="106" d="100"/>
        </p:scale>
        <p:origin x="6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1D0889-3347-6345-A765-ABB812129D5E}" type="datetimeFigureOut">
              <a:rPr lang="en-US" smtClean="0"/>
              <a:t>11/11/20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5F127A-B838-E744-B205-0AFE0A891A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627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1">
            <a:extLst>
              <a:ext uri="{FF2B5EF4-FFF2-40B4-BE49-F238E27FC236}">
                <a16:creationId xmlns:a16="http://schemas.microsoft.com/office/drawing/2014/main" id="{CD2E7504-92FD-3345-9919-CE4795C0BDF9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Text Box 2">
            <a:extLst>
              <a:ext uri="{FF2B5EF4-FFF2-40B4-BE49-F238E27FC236}">
                <a16:creationId xmlns:a16="http://schemas.microsoft.com/office/drawing/2014/main" id="{7FD85EC3-62C8-5E47-B9F5-737A5104A9B6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47755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 Box 1">
            <a:extLst>
              <a:ext uri="{FF2B5EF4-FFF2-40B4-BE49-F238E27FC236}">
                <a16:creationId xmlns:a16="http://schemas.microsoft.com/office/drawing/2014/main" id="{37680956-EFD8-8146-A681-1C9CE888FA7A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6" name="Text Box 2">
            <a:extLst>
              <a:ext uri="{FF2B5EF4-FFF2-40B4-BE49-F238E27FC236}">
                <a16:creationId xmlns:a16="http://schemas.microsoft.com/office/drawing/2014/main" id="{32EAEB6C-C44A-D14F-92F6-B2C5A59378AC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11894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 Box 1">
            <a:extLst>
              <a:ext uri="{FF2B5EF4-FFF2-40B4-BE49-F238E27FC236}">
                <a16:creationId xmlns:a16="http://schemas.microsoft.com/office/drawing/2014/main" id="{DA1135A4-5ACD-FB47-96E6-0487088ED236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4" name="Text Box 2">
            <a:extLst>
              <a:ext uri="{FF2B5EF4-FFF2-40B4-BE49-F238E27FC236}">
                <a16:creationId xmlns:a16="http://schemas.microsoft.com/office/drawing/2014/main" id="{A77D46FA-B333-0F47-BAF2-CAF2EBC572BF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67999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ext Box 1">
            <a:extLst>
              <a:ext uri="{FF2B5EF4-FFF2-40B4-BE49-F238E27FC236}">
                <a16:creationId xmlns:a16="http://schemas.microsoft.com/office/drawing/2014/main" id="{B554FA63-37C4-8742-BE77-A514DA46B29A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3010" name="Text Box 2">
            <a:extLst>
              <a:ext uri="{FF2B5EF4-FFF2-40B4-BE49-F238E27FC236}">
                <a16:creationId xmlns:a16="http://schemas.microsoft.com/office/drawing/2014/main" id="{3CA24237-7500-AE44-BAB5-D70DDF2462E9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31136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1">
            <a:extLst>
              <a:ext uri="{FF2B5EF4-FFF2-40B4-BE49-F238E27FC236}">
                <a16:creationId xmlns:a16="http://schemas.microsoft.com/office/drawing/2014/main" id="{424FAA9D-46FF-EC4A-82D8-A97841D524E5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4" name="Text Box 2">
            <a:extLst>
              <a:ext uri="{FF2B5EF4-FFF2-40B4-BE49-F238E27FC236}">
                <a16:creationId xmlns:a16="http://schemas.microsoft.com/office/drawing/2014/main" id="{B77D878A-3C4D-E54D-8517-5102051DA626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4938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ext Box 1">
            <a:extLst>
              <a:ext uri="{FF2B5EF4-FFF2-40B4-BE49-F238E27FC236}">
                <a16:creationId xmlns:a16="http://schemas.microsoft.com/office/drawing/2014/main" id="{B0BCD5AC-9477-B94E-9F39-85A81C7EC9B4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0" name="Text Box 2">
            <a:extLst>
              <a:ext uri="{FF2B5EF4-FFF2-40B4-BE49-F238E27FC236}">
                <a16:creationId xmlns:a16="http://schemas.microsoft.com/office/drawing/2014/main" id="{B65E6F34-D14E-B847-A2EA-C9B818905FB5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1457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11/11/20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316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11/11/20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927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11/11/20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171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11/11/20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092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11/11/20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679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11/11/20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71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11/11/20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330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11/11/20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46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11/11/20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178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11/11/20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340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11/11/20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156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E9C071-298B-8E4B-9D4A-1D0DB737AD5C}" type="datetimeFigureOut">
              <a:rPr lang="en-US" smtClean="0"/>
              <a:t>11/11/20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649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F35291B2-0081-F046-8EC9-BAE0CB63D56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D9CB3A9-70AC-4D49-8279-86514E744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805" y="1358875"/>
            <a:ext cx="4390390" cy="4140250"/>
          </a:xfrm>
          <a:prstGeom prst="rect">
            <a:avLst/>
          </a:prstGeom>
        </p:spPr>
      </p:pic>
      <p:pic>
        <p:nvPicPr>
          <p:cNvPr id="13" name="Picture 12" descr="A picture containing ax, drawing&#10;&#10;Description automatically generated">
            <a:extLst>
              <a:ext uri="{FF2B5EF4-FFF2-40B4-BE49-F238E27FC236}">
                <a16:creationId xmlns:a16="http://schemas.microsoft.com/office/drawing/2014/main" id="{976D97D5-A7C4-FF43-9572-C774F3F2C8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680" y="5735878"/>
            <a:ext cx="645160" cy="10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57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>
            <a:extLst>
              <a:ext uri="{FF2B5EF4-FFF2-40B4-BE49-F238E27FC236}">
                <a16:creationId xmlns:a16="http://schemas.microsoft.com/office/drawing/2014/main" id="{DD3D098B-7956-324E-B2BD-3741C5513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6878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>
            <a:extLst>
              <a:ext uri="{FF2B5EF4-FFF2-40B4-BE49-F238E27FC236}">
                <a16:creationId xmlns:a16="http://schemas.microsoft.com/office/drawing/2014/main" id="{70F18121-FFC8-9440-82D3-B79900BF4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1904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>
            <a:extLst>
              <a:ext uri="{FF2B5EF4-FFF2-40B4-BE49-F238E27FC236}">
                <a16:creationId xmlns:a16="http://schemas.microsoft.com/office/drawing/2014/main" id="{5B67B90E-A625-994F-B469-08CBCF8D2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4499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>
            <a:extLst>
              <a:ext uri="{FF2B5EF4-FFF2-40B4-BE49-F238E27FC236}">
                <a16:creationId xmlns:a16="http://schemas.microsoft.com/office/drawing/2014/main" id="{55E61FD7-ED35-2441-BAE6-B5E718074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6494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tanding&#10;&#10;Description automatically generated">
            <a:extLst>
              <a:ext uri="{FF2B5EF4-FFF2-40B4-BE49-F238E27FC236}">
                <a16:creationId xmlns:a16="http://schemas.microsoft.com/office/drawing/2014/main" id="{00CA41F9-3987-2148-B526-139BF7706F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0AC9A2-73E0-4040-94DA-552A9FEB4891}"/>
              </a:ext>
            </a:extLst>
          </p:cNvPr>
          <p:cNvSpPr txBox="1"/>
          <p:nvPr/>
        </p:nvSpPr>
        <p:spPr>
          <a:xfrm>
            <a:off x="4054642" y="659011"/>
            <a:ext cx="4235115" cy="5539978"/>
          </a:xfrm>
          <a:prstGeom prst="rect">
            <a:avLst/>
          </a:prstGeom>
          <a:solidFill>
            <a:schemeClr val="bg1"/>
          </a:solidFill>
          <a:effectLst>
            <a:softEdge rad="76200"/>
          </a:effectLst>
        </p:spPr>
        <p:txBody>
          <a:bodyPr wrap="square" rtlCol="0">
            <a:spAutoFit/>
          </a:bodyPr>
          <a:lstStyle/>
          <a:p>
            <a:pPr algn="ctr"/>
            <a:endParaRPr lang="en-GB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God </a:t>
            </a:r>
            <a:r>
              <a:rPr lang="en-GB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loved</a:t>
            </a:r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 the people of this world so much that he gave his only Son, </a:t>
            </a:r>
          </a:p>
          <a:p>
            <a:pPr algn="ctr"/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so that everyone who has faith in him will have eternal life…</a:t>
            </a:r>
          </a:p>
          <a:p>
            <a:pPr algn="ctr"/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John 3:16</a:t>
            </a:r>
          </a:p>
          <a:p>
            <a:pPr algn="ctr"/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697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09957DC3-9DAF-B54F-B604-D897B5F9A69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D9CB3A9-70AC-4D49-8279-86514E744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805" y="1358875"/>
            <a:ext cx="4390390" cy="4140250"/>
          </a:xfrm>
          <a:prstGeom prst="rect">
            <a:avLst/>
          </a:prstGeom>
        </p:spPr>
      </p:pic>
      <p:pic>
        <p:nvPicPr>
          <p:cNvPr id="3" name="Picture 2" descr="A picture containing ax, drawing&#10;&#10;Description automatically generated">
            <a:extLst>
              <a:ext uri="{FF2B5EF4-FFF2-40B4-BE49-F238E27FC236}">
                <a16:creationId xmlns:a16="http://schemas.microsoft.com/office/drawing/2014/main" id="{FA6DAD5D-AA4A-E348-B890-5DD7D86A8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680" y="5735878"/>
            <a:ext cx="645160" cy="10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25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B3E9E02C-95A5-1F4A-AB7F-E8074B2A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06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B3E9E02C-95A5-1F4A-AB7F-E8074B2A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FEABFF-C994-A542-9065-B3181AB9B314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standing&#10;&#10;Description automatically generated">
            <a:extLst>
              <a:ext uri="{FF2B5EF4-FFF2-40B4-BE49-F238E27FC236}">
                <a16:creationId xmlns:a16="http://schemas.microsoft.com/office/drawing/2014/main" id="{125F7656-1886-D748-95D6-F5B3508AAF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37484"/>
            <a:ext cx="2288209" cy="172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A77BE45C-B786-FF4C-B936-14F040FB7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E349B2-87F9-A244-B41F-D3251D03A197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standing&#10;&#10;Description automatically generated">
            <a:extLst>
              <a:ext uri="{FF2B5EF4-FFF2-40B4-BE49-F238E27FC236}">
                <a16:creationId xmlns:a16="http://schemas.microsoft.com/office/drawing/2014/main" id="{2EC995F2-5E31-9542-8CED-E5332C223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2B7BE22-DD69-3D45-99F4-098358718E7E}"/>
              </a:ext>
            </a:extLst>
          </p:cNvPr>
          <p:cNvGrpSpPr/>
          <p:nvPr/>
        </p:nvGrpSpPr>
        <p:grpSpPr>
          <a:xfrm>
            <a:off x="-946" y="5867400"/>
            <a:ext cx="9144946" cy="990600"/>
            <a:chOff x="0" y="5867400"/>
            <a:chExt cx="9194574" cy="9906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D80FD98-55AB-DC40-AFFE-4D6E4985D77D}"/>
                </a:ext>
              </a:extLst>
            </p:cNvPr>
            <p:cNvSpPr/>
            <p:nvPr/>
          </p:nvSpPr>
          <p:spPr>
            <a:xfrm>
              <a:off x="0" y="5867400"/>
              <a:ext cx="9194574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AF20DE6-6544-3242-A148-AEB7BB434B7F}"/>
                </a:ext>
              </a:extLst>
            </p:cNvPr>
            <p:cNvSpPr txBox="1"/>
            <p:nvPr/>
          </p:nvSpPr>
          <p:spPr>
            <a:xfrm>
              <a:off x="0" y="6221288"/>
              <a:ext cx="919457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He died on a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cross so our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sins can be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forgiven,</a:t>
              </a:r>
              <a:endParaRPr lang="en-GB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6902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tanding&#10;&#10;Description automatically generated">
            <a:extLst>
              <a:ext uri="{FF2B5EF4-FFF2-40B4-BE49-F238E27FC236}">
                <a16:creationId xmlns:a16="http://schemas.microsoft.com/office/drawing/2014/main" id="{59979D14-2BF8-FF4C-A2FD-18765AEC2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4705A50-EDFE-9C4D-96CA-F3CC4FDE1EA9}"/>
              </a:ext>
            </a:extLst>
          </p:cNvPr>
          <p:cNvGrpSpPr/>
          <p:nvPr/>
        </p:nvGrpSpPr>
        <p:grpSpPr>
          <a:xfrm>
            <a:off x="-946" y="5867400"/>
            <a:ext cx="9144946" cy="990600"/>
            <a:chOff x="0" y="5867400"/>
            <a:chExt cx="9194574" cy="9906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16BFFBD-A327-9A4B-A9DB-018D4377097E}"/>
                </a:ext>
              </a:extLst>
            </p:cNvPr>
            <p:cNvSpPr/>
            <p:nvPr/>
          </p:nvSpPr>
          <p:spPr>
            <a:xfrm>
              <a:off x="0" y="5867400"/>
              <a:ext cx="9194574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7CEA840-3967-144B-93D5-33FB377298A9}"/>
                </a:ext>
              </a:extLst>
            </p:cNvPr>
            <p:cNvSpPr txBox="1"/>
            <p:nvPr/>
          </p:nvSpPr>
          <p:spPr>
            <a:xfrm>
              <a:off x="0" y="6070312"/>
              <a:ext cx="9194574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Jesus came to show His love, not His power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35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6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611505" y="683404"/>
            <a:ext cx="792099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8C65EB-1BB5-0D4C-81C7-514C5B0C47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806" r="-1" b="19133"/>
          <a:stretch/>
        </p:blipFill>
        <p:spPr>
          <a:xfrm rot="21480000">
            <a:off x="853377" y="1003258"/>
            <a:ext cx="7437246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360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B29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8BD0CE-7EB8-704F-AE89-63A109FB33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603" y="643467"/>
            <a:ext cx="6348793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354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>
            <a:extLst>
              <a:ext uri="{FF2B5EF4-FFF2-40B4-BE49-F238E27FC236}">
                <a16:creationId xmlns:a16="http://schemas.microsoft.com/office/drawing/2014/main" id="{90D4D531-83C3-3744-8803-3FC80E56C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0222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>
            <a:extLst>
              <a:ext uri="{FF2B5EF4-FFF2-40B4-BE49-F238E27FC236}">
                <a16:creationId xmlns:a16="http://schemas.microsoft.com/office/drawing/2014/main" id="{13C15DC0-491A-7B47-9A1F-2DED31639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6730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53</Words>
  <Application>Microsoft Macintosh PowerPoint</Application>
  <PresentationFormat>On-screen Show (4:3)</PresentationFormat>
  <Paragraphs>7</Paragraphs>
  <Slides>15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Impact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Sheppard</dc:creator>
  <cp:lastModifiedBy>Rachel Sheppard</cp:lastModifiedBy>
  <cp:revision>3</cp:revision>
  <dcterms:created xsi:type="dcterms:W3CDTF">2020-11-11T19:36:56Z</dcterms:created>
  <dcterms:modified xsi:type="dcterms:W3CDTF">2020-11-11T20:00:15Z</dcterms:modified>
</cp:coreProperties>
</file>