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258" r:id="rId5"/>
    <p:sldId id="263" r:id="rId6"/>
    <p:sldId id="269" r:id="rId7"/>
    <p:sldId id="270" r:id="rId8"/>
    <p:sldId id="259" r:id="rId9"/>
    <p:sldId id="260" r:id="rId10"/>
    <p:sldId id="268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1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D0889-3347-6345-A765-ABB812129D5E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F127A-B838-E744-B205-0AFE0A891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2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877CB1E6-7765-6E43-90CB-B3A588F800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E57DD1CF-067A-7C44-AAA0-07E47A2432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4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2A572349-1FF4-AB4E-8F86-F62A2197B59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9DC7A406-31AB-0449-94F4-12498E39B2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02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outdoor, red&#10;&#10;Description automatically generated">
            <a:extLst>
              <a:ext uri="{FF2B5EF4-FFF2-40B4-BE49-F238E27FC236}">
                <a16:creationId xmlns:a16="http://schemas.microsoft.com/office/drawing/2014/main" id="{93292169-324D-8A46-A23F-BF36FD5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4416" r="19429" b="1"/>
          <a:stretch/>
        </p:blipFill>
        <p:spPr>
          <a:xfrm>
            <a:off x="2349120" y="1021"/>
            <a:ext cx="6794879" cy="6855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215F6-B744-9341-AAD1-60F2D9BCC03E}"/>
              </a:ext>
            </a:extLst>
          </p:cNvPr>
          <p:cNvSpPr txBox="1"/>
          <p:nvPr/>
        </p:nvSpPr>
        <p:spPr>
          <a:xfrm>
            <a:off x="4993080" y="2904408"/>
            <a:ext cx="3729383" cy="3367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have set you an example that you should do as I have done for you.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John 13:15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5CD3A-FA0D-594E-BECC-24FCD0519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3" r="28406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8998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tanding&#10;&#10;Description automatically generated">
            <a:extLst>
              <a:ext uri="{FF2B5EF4-FFF2-40B4-BE49-F238E27FC236}">
                <a16:creationId xmlns:a16="http://schemas.microsoft.com/office/drawing/2014/main" id="{125F7656-1886-D748-95D6-F5B3508A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484"/>
            <a:ext cx="2288209" cy="17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tanding&#10;&#10;Description automatically generated">
            <a:extLst>
              <a:ext uri="{FF2B5EF4-FFF2-40B4-BE49-F238E27FC236}">
                <a16:creationId xmlns:a16="http://schemas.microsoft.com/office/drawing/2014/main" id="{2EC995F2-5E31-9542-8CED-E5332C22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died on a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cross so our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sins can be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forgiven,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tanding&#10;&#10;Description automatically generated">
            <a:extLst>
              <a:ext uri="{FF2B5EF4-FFF2-40B4-BE49-F238E27FC236}">
                <a16:creationId xmlns:a16="http://schemas.microsoft.com/office/drawing/2014/main" id="{59979D14-2BF8-FF4C-A2FD-18765AEC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came to serve, not to be 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AE459-8500-2F4C-9E87-3A387BD8A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2" r="2" b="21354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955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795DC7-F103-8940-8F4A-178CBC577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02" b="3"/>
          <a:stretch/>
        </p:blipFill>
        <p:spPr>
          <a:xfrm>
            <a:off x="20" y="10"/>
            <a:ext cx="4571980" cy="3428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76D75-2C2F-0F4D-BB7A-897B02A27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33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66887-43AC-4F48-B7A2-B6FB78CEC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8" r="2" b="16642"/>
          <a:stretch/>
        </p:blipFill>
        <p:spPr>
          <a:xfrm>
            <a:off x="20" y="3429000"/>
            <a:ext cx="457198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B1D12-2B1F-2F4C-BCB7-687603B505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5" r="5877" b="2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579795-D2BF-C544-98CF-9BDE0E51B324}"/>
              </a:ext>
            </a:extLst>
          </p:cNvPr>
          <p:cNvSpPr txBox="1"/>
          <p:nvPr/>
        </p:nvSpPr>
        <p:spPr>
          <a:xfrm>
            <a:off x="3172892" y="2756140"/>
            <a:ext cx="2713713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UGH!!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01654F48-B42B-5A4A-ABBA-1433F21A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BFC01EFD-E8D2-8841-8165-E82A41A17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6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</Words>
  <Application>Microsoft Macintosh PowerPoint</Application>
  <PresentationFormat>On-screen Show (4:3)</PresentationFormat>
  <Paragraphs>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2020-11-11T18:56:03Z</dcterms:created>
  <dcterms:modified xsi:type="dcterms:W3CDTF">2020-11-11T18:57:22Z</dcterms:modified>
</cp:coreProperties>
</file>