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6" r:id="rId9"/>
    <p:sldId id="267" r:id="rId10"/>
    <p:sldId id="269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E4EC13-18A3-F441-9439-DCABFABC9352}"/>
              </a:ext>
            </a:extLst>
          </p:cNvPr>
          <p:cNvSpPr/>
          <p:nvPr/>
        </p:nvSpPr>
        <p:spPr>
          <a:xfrm>
            <a:off x="297126" y="4420848"/>
            <a:ext cx="8549749" cy="193182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30333-9C14-5D4C-96CC-11D7F652F6BE}"/>
              </a:ext>
            </a:extLst>
          </p:cNvPr>
          <p:cNvSpPr txBox="1"/>
          <p:nvPr/>
        </p:nvSpPr>
        <p:spPr>
          <a:xfrm>
            <a:off x="297125" y="4549413"/>
            <a:ext cx="85497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when we were God’s enemies,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made peace with us,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his Son died for us…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5:10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8065BE-2701-7343-99A0-D62E60AC7B38}"/>
              </a:ext>
            </a:extLst>
          </p:cNvPr>
          <p:cNvSpPr/>
          <p:nvPr/>
        </p:nvSpPr>
        <p:spPr>
          <a:xfrm>
            <a:off x="6124813" y="646595"/>
            <a:ext cx="2814649" cy="278240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AF1E59-5F7E-1E4C-A4D0-C46A3BC4CF5D}"/>
              </a:ext>
            </a:extLst>
          </p:cNvPr>
          <p:cNvSpPr/>
          <p:nvPr/>
        </p:nvSpPr>
        <p:spPr>
          <a:xfrm>
            <a:off x="3164675" y="1283835"/>
            <a:ext cx="2814650" cy="268260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60E182-0124-1E4A-8E20-27E58048D559}"/>
              </a:ext>
            </a:extLst>
          </p:cNvPr>
          <p:cNvSpPr/>
          <p:nvPr/>
        </p:nvSpPr>
        <p:spPr>
          <a:xfrm>
            <a:off x="204537" y="646595"/>
            <a:ext cx="2814650" cy="27824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5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tanding&#10;&#10;Description automatically generated">
            <a:extLst>
              <a:ext uri="{FF2B5EF4-FFF2-40B4-BE49-F238E27FC236}">
                <a16:creationId xmlns:a16="http://schemas.microsoft.com/office/drawing/2014/main" id="{125F7656-1886-D748-95D6-F5B3508A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484"/>
            <a:ext cx="2288209" cy="17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tanding&#10;&#10;Description automatically generated">
            <a:extLst>
              <a:ext uri="{FF2B5EF4-FFF2-40B4-BE49-F238E27FC236}">
                <a16:creationId xmlns:a16="http://schemas.microsoft.com/office/drawing/2014/main" id="{2EC995F2-5E31-9542-8CED-E5332C22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died on a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cross so our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sins can be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forgiven,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tanding&#10;&#10;Description automatically generated">
            <a:extLst>
              <a:ext uri="{FF2B5EF4-FFF2-40B4-BE49-F238E27FC236}">
                <a16:creationId xmlns:a16="http://schemas.microsoft.com/office/drawing/2014/main" id="{59979D14-2BF8-FF4C-A2FD-18765AEC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came to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bring peace, not to make war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2FDB6-3A5E-D643-B969-7C6BE71F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667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64CAE-F315-8445-9981-EF4661A06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5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70A512-4DBB-A549-A9DC-2A75D1A7CED5}"/>
              </a:ext>
            </a:extLst>
          </p:cNvPr>
          <p:cNvSpPr txBox="1"/>
          <p:nvPr/>
        </p:nvSpPr>
        <p:spPr>
          <a:xfrm>
            <a:off x="854241" y="733927"/>
            <a:ext cx="2767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</a:t>
            </a:r>
          </a:p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TIME….</a:t>
            </a:r>
          </a:p>
        </p:txBody>
      </p:sp>
    </p:spTree>
    <p:extLst>
      <p:ext uri="{BB962C8B-B14F-4D97-AF65-F5344CB8AC3E}">
        <p14:creationId xmlns:p14="http://schemas.microsoft.com/office/powerpoint/2010/main" val="4055541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F9D90-6B3C-2D4E-90EA-200EC035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38E531-9AD8-5941-8FF2-31292D52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2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47</Words>
  <Application>Microsoft Macintosh PowerPoint</Application>
  <PresentationFormat>On-screen Show (4:3)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2020-11-11T19:00:27Z</dcterms:created>
  <dcterms:modified xsi:type="dcterms:W3CDTF">2020-11-11T19:26:56Z</dcterms:modified>
</cp:coreProperties>
</file>