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3" r:id="rId6"/>
    <p:sldId id="269" r:id="rId7"/>
    <p:sldId id="280" r:id="rId8"/>
    <p:sldId id="277" r:id="rId9"/>
    <p:sldId id="279" r:id="rId10"/>
    <p:sldId id="268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F1A6-11E5-8241-AB41-FE87A180B024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9203-DDFF-434A-861B-65438E0C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6C3452-D996-3E47-AE66-7D5FC38249C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1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4F14DD-BC3F-9C40-8961-B54579EC0E3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FEFAD5-D592-104A-A82C-62FA0621104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5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621526-EE50-F24E-93BD-6B48CA9839D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jpe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use_line_art">
            <a:extLst>
              <a:ext uri="{FF2B5EF4-FFF2-40B4-BE49-F238E27FC236}">
                <a16:creationId xmlns:a16="http://schemas.microsoft.com/office/drawing/2014/main" id="{308B7768-3A65-E744-A1F7-47FB7BAA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8" y="1840831"/>
            <a:ext cx="4495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F6B6D-484A-4F45-AB5F-768F11989606}"/>
              </a:ext>
            </a:extLst>
          </p:cNvPr>
          <p:cNvSpPr txBox="1"/>
          <p:nvPr/>
        </p:nvSpPr>
        <p:spPr>
          <a:xfrm>
            <a:off x="5366084" y="905232"/>
            <a:ext cx="3007895" cy="5047536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Everyone who hears my words and obeys them is like a wise man who built his house on rock.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Matthew 7: 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7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mountain, man, hill&#10;&#10;Description automatically generated">
            <a:extLst>
              <a:ext uri="{FF2B5EF4-FFF2-40B4-BE49-F238E27FC236}">
                <a16:creationId xmlns:a16="http://schemas.microsoft.com/office/drawing/2014/main" id="{5C215AE7-3D1D-A849-9876-B836D7FC9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33" y="3429000"/>
            <a:ext cx="2279267" cy="17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outdoor, mountain, man, hill&#10;&#10;Description automatically generated">
            <a:extLst>
              <a:ext uri="{FF2B5EF4-FFF2-40B4-BE49-F238E27FC236}">
                <a16:creationId xmlns:a16="http://schemas.microsoft.com/office/drawing/2014/main" id="{43AE3575-3DBB-C546-A3D9-AED48C0D2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6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 taught us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His way and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 showed us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His love.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ountain, man, hill&#10;&#10;Description automatically generated">
            <a:extLst>
              <a:ext uri="{FF2B5EF4-FFF2-40B4-BE49-F238E27FC236}">
                <a16:creationId xmlns:a16="http://schemas.microsoft.com/office/drawing/2014/main" id="{3EC15325-7B99-1641-B0A2-7C1431FE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taught us to live God’s 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spot-the-difference_ea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562600" y="6096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8610600" y="5334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5029200" y="16002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5791200" y="29718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315200" y="29718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6934200" y="3429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6934200" y="50292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5181600" y="55626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7620000" y="55626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6400800" y="51054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4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use_line_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5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house_line_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495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75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ouse_line_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5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house_line_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495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wave-pattern-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013"/>
            <a:ext cx="3505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wave-pattern-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61013"/>
            <a:ext cx="35067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wave-pattern-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1013"/>
            <a:ext cx="35067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storm-lightning-bolt-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655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027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9170" name="Picture 18" descr="35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19" descr="35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7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000">
        <p:fade/>
      </p:transition>
    </mc:Choice>
    <mc:Fallback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ouse_line_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5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house_line_ar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71788"/>
            <a:ext cx="150018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house_line_art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871788"/>
            <a:ext cx="14859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2" descr="house_line_art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30388"/>
            <a:ext cx="45275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 descr="house_line_art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2867025"/>
            <a:ext cx="1627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027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3263" name="Picture 15" descr="storm-lightning-bolt-h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655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6" descr="wave-pattern-h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013"/>
            <a:ext cx="3505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 descr="wave-pattern-h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61013"/>
            <a:ext cx="35067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8" descr="wave-pattern-h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1013"/>
            <a:ext cx="35067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19" descr="35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8" name="Picture 20" descr="35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47</Words>
  <Application>Microsoft Macintosh PowerPoint</Application>
  <PresentationFormat>On-screen Show (4:3)</PresentationFormat>
  <Paragraphs>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3</cp:revision>
  <dcterms:created xsi:type="dcterms:W3CDTF">2020-11-06T12:33:48Z</dcterms:created>
  <dcterms:modified xsi:type="dcterms:W3CDTF">2020-11-11T17:14:45Z</dcterms:modified>
</cp:coreProperties>
</file>