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1" r:id="rId4"/>
    <p:sldId id="258" r:id="rId5"/>
    <p:sldId id="263" r:id="rId6"/>
    <p:sldId id="289" r:id="rId7"/>
    <p:sldId id="288" r:id="rId8"/>
    <p:sldId id="298" r:id="rId9"/>
    <p:sldId id="293" r:id="rId10"/>
    <p:sldId id="294" r:id="rId11"/>
    <p:sldId id="259" r:id="rId12"/>
    <p:sldId id="260" r:id="rId13"/>
    <p:sldId id="295" r:id="rId14"/>
    <p:sldId id="296" r:id="rId15"/>
    <p:sldId id="297" r:id="rId16"/>
    <p:sldId id="264" r:id="rId17"/>
    <p:sldId id="265" r:id="rId18"/>
    <p:sldId id="291" r:id="rId19"/>
    <p:sldId id="292" r:id="rId20"/>
    <p:sldId id="299" r:id="rId21"/>
    <p:sldId id="300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9F1A6-11E5-8241-AB41-FE87A180B024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9203-DDFF-434A-861B-65438E0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8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Unforgiving_Servant_JPEG_1024.jpg">
            <a:extLst>
              <a:ext uri="{FF2B5EF4-FFF2-40B4-BE49-F238E27FC236}">
                <a16:creationId xmlns:a16="http://schemas.microsoft.com/office/drawing/2014/main" id="{07DA6231-A6F3-6D42-B6FC-FC87FD0D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96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5_Unforgiving_Servant_JPEG_1024.jpg">
            <a:extLst>
              <a:ext uri="{FF2B5EF4-FFF2-40B4-BE49-F238E27FC236}">
                <a16:creationId xmlns:a16="http://schemas.microsoft.com/office/drawing/2014/main" id="{93FEE5D7-4D95-F44D-AD00-B703D7AA4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17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Unforgiving_Servant_JPEG_1024.jpg">
            <a:extLst>
              <a:ext uri="{FF2B5EF4-FFF2-40B4-BE49-F238E27FC236}">
                <a16:creationId xmlns:a16="http://schemas.microsoft.com/office/drawing/2014/main" id="{F67F7A13-EDCB-7C4C-B915-EDBC2183D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68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07_Unforgiving_Servant_JPEG_1024.jpg">
            <a:extLst>
              <a:ext uri="{FF2B5EF4-FFF2-40B4-BE49-F238E27FC236}">
                <a16:creationId xmlns:a16="http://schemas.microsoft.com/office/drawing/2014/main" id="{568171DA-149D-B749-83D0-89663CAA6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62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Unforgiving_Servant_JPEG_1024.jpg">
            <a:extLst>
              <a:ext uri="{FF2B5EF4-FFF2-40B4-BE49-F238E27FC236}">
                <a16:creationId xmlns:a16="http://schemas.microsoft.com/office/drawing/2014/main" id="{B916AA15-F103-C641-A909-4DFF0860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7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09_Unforgiving_Servant_JPEG_1024.jpg">
            <a:extLst>
              <a:ext uri="{FF2B5EF4-FFF2-40B4-BE49-F238E27FC236}">
                <a16:creationId xmlns:a16="http://schemas.microsoft.com/office/drawing/2014/main" id="{66E9D57E-5C4C-AE40-90BF-7701F5299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6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Unforgiving_Servant_JPEG_1024.jpg">
            <a:extLst>
              <a:ext uri="{FF2B5EF4-FFF2-40B4-BE49-F238E27FC236}">
                <a16:creationId xmlns:a16="http://schemas.microsoft.com/office/drawing/2014/main" id="{F882F1A0-8017-A84A-A6D4-D044AC12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4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1_Unforgiving_Servant_JPEG_1024.jpg">
            <a:extLst>
              <a:ext uri="{FF2B5EF4-FFF2-40B4-BE49-F238E27FC236}">
                <a16:creationId xmlns:a16="http://schemas.microsoft.com/office/drawing/2014/main" id="{528644D1-06B6-7347-AA76-ACA3B324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8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74B10A12-5CB6-2A4F-8633-B034BB51D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4" b="1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A5CD1-71DF-894D-A206-7CBD194FF1CF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“Father forgive them…”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Luke 23:34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7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0AD34-0515-4B40-B356-60C686DC7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" r="8488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6B150-2019-A749-8E29-727682898220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angry feelings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85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ECD41-396A-9540-B350-F87B3A296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1" r="7768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D3AAE-D4B8-4449-A93A-30DB91D6B498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Can we be friends again?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17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2F3D1-EB04-8E4A-9EB6-87CC4E9E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24" b="29813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6827F-C64D-BF4C-9D2D-02F0DC445249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Jesus wants us to be forgiven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18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5C215AE7-3D1D-A849-9876-B836D7FC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3" y="3429000"/>
            <a:ext cx="2279267" cy="1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43AE3575-3DBB-C546-A3D9-AED48C0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taught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way and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showed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love.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3EC15325-7B99-1641-B0A2-7C1431FE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taught us to forgive those who hurt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FDFFE-3D31-CC4C-A4B9-BCECE9EB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44689"/>
            <a:ext cx="8178799" cy="49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940D2-B5CC-804F-B509-068CE24F6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5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A9F63A-31B5-944F-9101-D996A3654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0" b="22421"/>
          <a:stretch/>
        </p:blipFill>
        <p:spPr>
          <a:xfrm>
            <a:off x="-1123" y="0"/>
            <a:ext cx="9143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C8BEF-D5BB-1F4C-9985-08196E82565D}"/>
              </a:ext>
            </a:extLst>
          </p:cNvPr>
          <p:cNvSpPr txBox="1"/>
          <p:nvPr/>
        </p:nvSpPr>
        <p:spPr>
          <a:xfrm>
            <a:off x="670560" y="609600"/>
            <a:ext cx="2279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times….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800ED-6BE2-0C41-A73A-0869176FB55C}"/>
              </a:ext>
            </a:extLst>
          </p:cNvPr>
          <p:cNvSpPr txBox="1"/>
          <p:nvPr/>
        </p:nvSpPr>
        <p:spPr>
          <a:xfrm>
            <a:off x="5876544" y="4114800"/>
            <a:ext cx="2791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should I forgive someone?</a:t>
            </a:r>
          </a:p>
        </p:txBody>
      </p:sp>
    </p:spTree>
    <p:extLst>
      <p:ext uri="{BB962C8B-B14F-4D97-AF65-F5344CB8AC3E}">
        <p14:creationId xmlns:p14="http://schemas.microsoft.com/office/powerpoint/2010/main" val="399616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03_Unforgiving_Servant_JPEG_1024.jpg">
            <a:extLst>
              <a:ext uri="{FF2B5EF4-FFF2-40B4-BE49-F238E27FC236}">
                <a16:creationId xmlns:a16="http://schemas.microsoft.com/office/drawing/2014/main" id="{3EE95135-1045-094B-8D55-FC57F163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26906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Macintosh PowerPoint</Application>
  <PresentationFormat>On-screen Show (4:3)</PresentationFormat>
  <Paragraphs>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2020-11-06T12:33:48Z</dcterms:created>
  <dcterms:modified xsi:type="dcterms:W3CDTF">2020-11-06T12:34:32Z</dcterms:modified>
</cp:coreProperties>
</file>