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1" r:id="rId4"/>
    <p:sldId id="258" r:id="rId5"/>
    <p:sldId id="263" r:id="rId6"/>
    <p:sldId id="264" r:id="rId7"/>
    <p:sldId id="259" r:id="rId8"/>
    <p:sldId id="276" r:id="rId9"/>
    <p:sldId id="260" r:id="rId10"/>
    <p:sldId id="267" r:id="rId11"/>
    <p:sldId id="268" r:id="rId12"/>
    <p:sldId id="270" r:id="rId13"/>
    <p:sldId id="274" r:id="rId14"/>
    <p:sldId id="278" r:id="rId15"/>
    <p:sldId id="280" r:id="rId16"/>
    <p:sldId id="282" r:id="rId17"/>
    <p:sldId id="285" r:id="rId18"/>
    <p:sldId id="286" r:id="rId19"/>
    <p:sldId id="26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5"/>
  </p:normalViewPr>
  <p:slideViewPr>
    <p:cSldViewPr snapToGrid="0" snapToObjects="1">
      <p:cViewPr varScale="1">
        <p:scale>
          <a:sx n="105" d="100"/>
          <a:sy n="105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9F1A6-11E5-8241-AB41-FE87A180B024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9203-DDFF-434A-861B-65438E0C2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88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7E092A53-3D52-9F47-B350-3CD595E227E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26ADE7AA-B29F-E74F-8376-0736A29F8FE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020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>
            <a:extLst>
              <a:ext uri="{FF2B5EF4-FFF2-40B4-BE49-F238E27FC236}">
                <a16:creationId xmlns:a16="http://schemas.microsoft.com/office/drawing/2014/main" id="{BE4C4019-D2D0-E046-AF1E-47751C64423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3C979621-750C-0A48-B81A-1A78A17E53D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23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>
            <a:extLst>
              <a:ext uri="{FF2B5EF4-FFF2-40B4-BE49-F238E27FC236}">
                <a16:creationId xmlns:a16="http://schemas.microsoft.com/office/drawing/2014/main" id="{7D2F4C55-DCC4-2742-B4F3-7A05FC9C1DA5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DF26D86F-4DE0-8E49-A7F0-B5FBE2B2F80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59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>
            <a:extLst>
              <a:ext uri="{FF2B5EF4-FFF2-40B4-BE49-F238E27FC236}">
                <a16:creationId xmlns:a16="http://schemas.microsoft.com/office/drawing/2014/main" id="{99231B1D-E29D-B840-B4FC-7F7AFEFEA4C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7E8C6501-E115-4C4A-8607-252E86527B0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9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>
            <a:extLst>
              <a:ext uri="{FF2B5EF4-FFF2-40B4-BE49-F238E27FC236}">
                <a16:creationId xmlns:a16="http://schemas.microsoft.com/office/drawing/2014/main" id="{35A88F10-D4FB-D843-B3C8-01A676BF5B94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07C36E4A-BCBB-884B-9E6B-660D7D6921E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98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">
            <a:extLst>
              <a:ext uri="{FF2B5EF4-FFF2-40B4-BE49-F238E27FC236}">
                <a16:creationId xmlns:a16="http://schemas.microsoft.com/office/drawing/2014/main" id="{542B0E99-1256-6D45-94C8-EBE1C233F721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Text Box 2">
            <a:extLst>
              <a:ext uri="{FF2B5EF4-FFF2-40B4-BE49-F238E27FC236}">
                <a16:creationId xmlns:a16="http://schemas.microsoft.com/office/drawing/2014/main" id="{74ACDDE1-B1FF-9E4F-AB4D-97174DFD531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435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>
            <a:extLst>
              <a:ext uri="{FF2B5EF4-FFF2-40B4-BE49-F238E27FC236}">
                <a16:creationId xmlns:a16="http://schemas.microsoft.com/office/drawing/2014/main" id="{15A5A829-D3B6-9844-9E85-CA6772C9FE26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Text Box 2">
            <a:extLst>
              <a:ext uri="{FF2B5EF4-FFF2-40B4-BE49-F238E27FC236}">
                <a16:creationId xmlns:a16="http://schemas.microsoft.com/office/drawing/2014/main" id="{64C7B1BE-B2E2-E04E-81A5-3481E7B93B1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519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1">
            <a:extLst>
              <a:ext uri="{FF2B5EF4-FFF2-40B4-BE49-F238E27FC236}">
                <a16:creationId xmlns:a16="http://schemas.microsoft.com/office/drawing/2014/main" id="{F1CE4B73-7679-1B4C-9D82-EEED02E323AD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89C68799-E8C9-B44F-82A8-C4E19F22E6E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102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>
            <a:extLst>
              <a:ext uri="{FF2B5EF4-FFF2-40B4-BE49-F238E27FC236}">
                <a16:creationId xmlns:a16="http://schemas.microsoft.com/office/drawing/2014/main" id="{DED6AFD4-6E19-C648-B73A-9DDCD2D4144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8C9ED8F5-B95C-C045-BF2E-12102A1E09A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19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>
            <a:extLst>
              <a:ext uri="{FF2B5EF4-FFF2-40B4-BE49-F238E27FC236}">
                <a16:creationId xmlns:a16="http://schemas.microsoft.com/office/drawing/2014/main" id="{58566F9B-E1B6-224D-B6A7-A57B9C208A6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CA89B08F-E59F-9144-B846-489AC475A72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82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>
            <a:extLst>
              <a:ext uri="{FF2B5EF4-FFF2-40B4-BE49-F238E27FC236}">
                <a16:creationId xmlns:a16="http://schemas.microsoft.com/office/drawing/2014/main" id="{EEA43B96-8A43-494B-87CC-058570F8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06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>
            <a:extLst>
              <a:ext uri="{FF2B5EF4-FFF2-40B4-BE49-F238E27FC236}">
                <a16:creationId xmlns:a16="http://schemas.microsoft.com/office/drawing/2014/main" id="{F8D2C35A-CA69-194E-BFB4-B8469030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68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00F9B19A-B610-FA45-9568-61C9DC95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21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43CD90D6-6403-7B46-9441-58E78D32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60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3C9B13DB-6BF8-CF43-AB68-7CCA976F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12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81B21148-0A92-4A43-8BF6-797F711B5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62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509243B5-D09E-0148-ACAD-2E4C72BE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78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A1F195A9-0B26-DD48-8264-70650BD9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59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7576EE8-C75B-AD4D-9C18-00DCAEB2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90380-F3C6-584C-9660-27D4EC9C3DDE}"/>
              </a:ext>
            </a:extLst>
          </p:cNvPr>
          <p:cNvSpPr txBox="1"/>
          <p:nvPr/>
        </p:nvSpPr>
        <p:spPr>
          <a:xfrm>
            <a:off x="4206240" y="1562344"/>
            <a:ext cx="46573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Love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the Lord your God with all your heart,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with all your soul,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with all your mind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and with all your strength and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love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your neighbour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as you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love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yourself.                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Luke 10: 27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5C215AE7-3D1D-A849-9876-B836D7FC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733" y="3429000"/>
            <a:ext cx="2279267" cy="170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43AE3575-3DBB-C546-A3D9-AED48C0D2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6" y="0"/>
            <a:ext cx="9144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taught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way and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showed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His love.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mountain, man, hill&#10;&#10;Description automatically generated">
            <a:extLst>
              <a:ext uri="{FF2B5EF4-FFF2-40B4-BE49-F238E27FC236}">
                <a16:creationId xmlns:a16="http://schemas.microsoft.com/office/drawing/2014/main" id="{3EC15325-7B99-1641-B0A2-7C1431FE7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44946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Jesus taught us to love our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neighbours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69515-BA75-8840-81E1-7ADD39FF39EE}"/>
              </a:ext>
            </a:extLst>
          </p:cNvPr>
          <p:cNvSpPr txBox="1"/>
          <p:nvPr/>
        </p:nvSpPr>
        <p:spPr>
          <a:xfrm>
            <a:off x="6106448" y="1677074"/>
            <a:ext cx="1814411" cy="8246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Oh yes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are!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12074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618" y="391886"/>
            <a:ext cx="4507024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-Judah-Israel-During-Period-Kings.jpg">
            <a:extLst>
              <a:ext uri="{FF2B5EF4-FFF2-40B4-BE49-F238E27FC236}">
                <a16:creationId xmlns:a16="http://schemas.microsoft.com/office/drawing/2014/main" id="{DDD11410-2F38-1640-BBC4-42A24C2CE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1342"/>
          <a:stretch/>
        </p:blipFill>
        <p:spPr>
          <a:xfrm>
            <a:off x="550130" y="666728"/>
            <a:ext cx="4152001" cy="546579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5358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07805643-7B50-8B4C-BF20-81B4B22C3064}"/>
              </a:ext>
            </a:extLst>
          </p:cNvPr>
          <p:cNvSpPr/>
          <p:nvPr/>
        </p:nvSpPr>
        <p:spPr>
          <a:xfrm>
            <a:off x="2239823" y="3040876"/>
            <a:ext cx="247345" cy="226881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CCF9D3-3D1C-8A4E-8AD4-8144E3464802}"/>
              </a:ext>
            </a:extLst>
          </p:cNvPr>
          <p:cNvSpPr/>
          <p:nvPr/>
        </p:nvSpPr>
        <p:spPr>
          <a:xfrm>
            <a:off x="2487168" y="4128757"/>
            <a:ext cx="247346" cy="226881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7B980A-CE6C-3B48-A035-8BB21811A75F}"/>
              </a:ext>
            </a:extLst>
          </p:cNvPr>
          <p:cNvSpPr txBox="1"/>
          <p:nvPr/>
        </p:nvSpPr>
        <p:spPr>
          <a:xfrm>
            <a:off x="2487168" y="1886180"/>
            <a:ext cx="15124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6600"/>
                </a:solidFill>
                <a:latin typeface="Arial"/>
                <a:cs typeface="Arial"/>
              </a:rPr>
              <a:t>N O R T 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37BAF9-8977-8C4C-8A10-D0FE333F0838}"/>
              </a:ext>
            </a:extLst>
          </p:cNvPr>
          <p:cNvSpPr txBox="1"/>
          <p:nvPr/>
        </p:nvSpPr>
        <p:spPr>
          <a:xfrm>
            <a:off x="2239823" y="5102182"/>
            <a:ext cx="15124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6600"/>
                </a:solidFill>
                <a:latin typeface="Arial"/>
                <a:cs typeface="Arial"/>
              </a:rPr>
              <a:t>S O U T 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1BF6A7-2833-094B-A3B9-5CD9035348A5}"/>
              </a:ext>
            </a:extLst>
          </p:cNvPr>
          <p:cNvSpPr txBox="1"/>
          <p:nvPr/>
        </p:nvSpPr>
        <p:spPr>
          <a:xfrm>
            <a:off x="5644896" y="650878"/>
            <a:ext cx="252920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Arial"/>
                <a:cs typeface="Arial"/>
              </a:rPr>
              <a:t>Samaritans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739DC4-EF88-F743-9AF3-51B23E7CF9B9}"/>
              </a:ext>
            </a:extLst>
          </p:cNvPr>
          <p:cNvSpPr txBox="1"/>
          <p:nvPr/>
        </p:nvSpPr>
        <p:spPr>
          <a:xfrm>
            <a:off x="6311704" y="3663487"/>
            <a:ext cx="121856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Arial"/>
                <a:cs typeface="Arial"/>
              </a:rPr>
              <a:t>Jews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098F86-6A63-D049-BD27-CB1F98E3660C}"/>
              </a:ext>
            </a:extLst>
          </p:cNvPr>
          <p:cNvCxnSpPr>
            <a:cxnSpLocks/>
          </p:cNvCxnSpPr>
          <p:nvPr/>
        </p:nvCxnSpPr>
        <p:spPr>
          <a:xfrm flipV="1">
            <a:off x="2473286" y="1235653"/>
            <a:ext cx="3525432" cy="1877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6ED32B-C047-2D41-B3BC-3D8E31DCA7C1}"/>
              </a:ext>
            </a:extLst>
          </p:cNvPr>
          <p:cNvCxnSpPr>
            <a:cxnSpLocks/>
          </p:cNvCxnSpPr>
          <p:nvPr/>
        </p:nvCxnSpPr>
        <p:spPr>
          <a:xfrm flipV="1">
            <a:off x="2734514" y="4112309"/>
            <a:ext cx="3595356" cy="1113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A732C90-5A1D-E741-BF1C-B4698F475D10}"/>
              </a:ext>
            </a:extLst>
          </p:cNvPr>
          <p:cNvSpPr txBox="1"/>
          <p:nvPr/>
        </p:nvSpPr>
        <p:spPr>
          <a:xfrm>
            <a:off x="5751409" y="4677691"/>
            <a:ext cx="2320897" cy="8246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Oh no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you’re not!</a:t>
            </a:r>
          </a:p>
        </p:txBody>
      </p:sp>
    </p:spTree>
    <p:extLst>
      <p:ext uri="{BB962C8B-B14F-4D97-AF65-F5344CB8AC3E}">
        <p14:creationId xmlns:p14="http://schemas.microsoft.com/office/powerpoint/2010/main" val="287624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3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6E86B129-D303-094A-8E2D-839EFD46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70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7576EE8-C75B-AD4D-9C18-00DCAEB2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90380-F3C6-584C-9660-27D4EC9C3DDE}"/>
              </a:ext>
            </a:extLst>
          </p:cNvPr>
          <p:cNvSpPr txBox="1"/>
          <p:nvPr/>
        </p:nvSpPr>
        <p:spPr>
          <a:xfrm>
            <a:off x="4206240" y="1562344"/>
            <a:ext cx="46573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Love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the Lord your God with all your heart,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with all your soul,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with all your mind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and with all your strength and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love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your neighbour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as you 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love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yourself.                 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Luke 10: 27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817F0545-250B-6842-94A9-63144B28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6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115</Words>
  <Application>Microsoft Macintosh PowerPoint</Application>
  <PresentationFormat>On-screen Show (4:3)</PresentationFormat>
  <Paragraphs>24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5</cp:revision>
  <dcterms:created xsi:type="dcterms:W3CDTF">2020-11-06T10:44:08Z</dcterms:created>
  <dcterms:modified xsi:type="dcterms:W3CDTF">2020-11-06T11:32:56Z</dcterms:modified>
</cp:coreProperties>
</file>