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1"/>
  </p:notesMasterIdLst>
  <p:sldIdLst>
    <p:sldId id="256" r:id="rId2"/>
    <p:sldId id="257" r:id="rId3"/>
    <p:sldId id="261" r:id="rId4"/>
    <p:sldId id="258" r:id="rId5"/>
    <p:sldId id="263" r:id="rId6"/>
    <p:sldId id="277" r:id="rId7"/>
    <p:sldId id="260" r:id="rId8"/>
    <p:sldId id="270" r:id="rId9"/>
    <p:sldId id="271" r:id="rId10"/>
    <p:sldId id="272" r:id="rId11"/>
    <p:sldId id="273" r:id="rId12"/>
    <p:sldId id="274" r:id="rId13"/>
    <p:sldId id="264" r:id="rId14"/>
    <p:sldId id="265" r:id="rId15"/>
    <p:sldId id="275" r:id="rId16"/>
    <p:sldId id="267" r:id="rId17"/>
    <p:sldId id="276" r:id="rId18"/>
    <p:sldId id="268" r:id="rId19"/>
    <p:sldId id="262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70"/>
    <p:restoredTop sz="94659"/>
  </p:normalViewPr>
  <p:slideViewPr>
    <p:cSldViewPr snapToGrid="0" snapToObjects="1">
      <p:cViewPr varScale="1">
        <p:scale>
          <a:sx n="105" d="100"/>
          <a:sy n="105" d="100"/>
        </p:scale>
        <p:origin x="40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6066EF-BCB0-9F42-97E7-F8F271CDA3B5}" type="datetimeFigureOut">
              <a:rPr lang="en-US" smtClean="0"/>
              <a:t>11/3/20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897166-5391-924F-9A17-DAC48DEAA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2919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 Box 1">
            <a:extLst>
              <a:ext uri="{FF2B5EF4-FFF2-40B4-BE49-F238E27FC236}">
                <a16:creationId xmlns:a16="http://schemas.microsoft.com/office/drawing/2014/main" id="{9B9D6EBA-16C7-7F41-B79A-BEBF8760A8FB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602" name="Text Box 2">
            <a:extLst>
              <a:ext uri="{FF2B5EF4-FFF2-40B4-BE49-F238E27FC236}">
                <a16:creationId xmlns:a16="http://schemas.microsoft.com/office/drawing/2014/main" id="{69DF1064-F212-7248-91A7-032E0B95997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97629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 Box 1">
            <a:extLst>
              <a:ext uri="{FF2B5EF4-FFF2-40B4-BE49-F238E27FC236}">
                <a16:creationId xmlns:a16="http://schemas.microsoft.com/office/drawing/2014/main" id="{14E11E71-4767-5D41-BF9B-3433A05A949A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2770" name="Text Box 2">
            <a:extLst>
              <a:ext uri="{FF2B5EF4-FFF2-40B4-BE49-F238E27FC236}">
                <a16:creationId xmlns:a16="http://schemas.microsoft.com/office/drawing/2014/main" id="{A611BE64-C321-E042-BE85-CD59390E988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71567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">
            <a:extLst>
              <a:ext uri="{FF2B5EF4-FFF2-40B4-BE49-F238E27FC236}">
                <a16:creationId xmlns:a16="http://schemas.microsoft.com/office/drawing/2014/main" id="{6E2DCE7A-B5C7-CA4C-B573-104922E78054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0" name="Text Box 2">
            <a:extLst>
              <a:ext uri="{FF2B5EF4-FFF2-40B4-BE49-F238E27FC236}">
                <a16:creationId xmlns:a16="http://schemas.microsoft.com/office/drawing/2014/main" id="{C060A331-5CF8-F04F-B6D5-772EAE7BF32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1242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 Box 1">
            <a:extLst>
              <a:ext uri="{FF2B5EF4-FFF2-40B4-BE49-F238E27FC236}">
                <a16:creationId xmlns:a16="http://schemas.microsoft.com/office/drawing/2014/main" id="{AD68588E-9565-DF4F-9B6C-E7B446850CA9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6626" name="Text Box 2">
            <a:extLst>
              <a:ext uri="{FF2B5EF4-FFF2-40B4-BE49-F238E27FC236}">
                <a16:creationId xmlns:a16="http://schemas.microsoft.com/office/drawing/2014/main" id="{5338F43C-1A62-DC40-AB8E-7FB4CBA4D24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96389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 Box 1">
            <a:extLst>
              <a:ext uri="{FF2B5EF4-FFF2-40B4-BE49-F238E27FC236}">
                <a16:creationId xmlns:a16="http://schemas.microsoft.com/office/drawing/2014/main" id="{601ED463-9765-4F48-99A6-00415674DBA4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Text Box 2">
            <a:extLst>
              <a:ext uri="{FF2B5EF4-FFF2-40B4-BE49-F238E27FC236}">
                <a16:creationId xmlns:a16="http://schemas.microsoft.com/office/drawing/2014/main" id="{F728C4B0-E7FB-5040-AB03-C590C96BB2F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46679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ext Box 1">
            <a:extLst>
              <a:ext uri="{FF2B5EF4-FFF2-40B4-BE49-F238E27FC236}">
                <a16:creationId xmlns:a16="http://schemas.microsoft.com/office/drawing/2014/main" id="{2CFAD155-BDAA-3142-87BD-8C96C9FC1588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5842" name="Text Box 2">
            <a:extLst>
              <a:ext uri="{FF2B5EF4-FFF2-40B4-BE49-F238E27FC236}">
                <a16:creationId xmlns:a16="http://schemas.microsoft.com/office/drawing/2014/main" id="{C4AECE5E-30DC-7744-A035-C716CD1E318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29290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ext Box 1">
            <a:extLst>
              <a:ext uri="{FF2B5EF4-FFF2-40B4-BE49-F238E27FC236}">
                <a16:creationId xmlns:a16="http://schemas.microsoft.com/office/drawing/2014/main" id="{5663D79C-D0C0-6043-A5D4-88DBDA62587A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6866" name="Text Box 2">
            <a:extLst>
              <a:ext uri="{FF2B5EF4-FFF2-40B4-BE49-F238E27FC236}">
                <a16:creationId xmlns:a16="http://schemas.microsoft.com/office/drawing/2014/main" id="{51A24A21-437A-F44E-8117-C712BE82CFC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73873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 Box 1">
            <a:extLst>
              <a:ext uri="{FF2B5EF4-FFF2-40B4-BE49-F238E27FC236}">
                <a16:creationId xmlns:a16="http://schemas.microsoft.com/office/drawing/2014/main" id="{2AFF0067-B0D2-1A47-9C6A-9F2D1AAF9CDD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8674" name="Text Box 2">
            <a:extLst>
              <a:ext uri="{FF2B5EF4-FFF2-40B4-BE49-F238E27FC236}">
                <a16:creationId xmlns:a16="http://schemas.microsoft.com/office/drawing/2014/main" id="{96FA2D8C-1FB7-B24E-BA1E-B6CE441EAEA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80851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1">
            <a:extLst>
              <a:ext uri="{FF2B5EF4-FFF2-40B4-BE49-F238E27FC236}">
                <a16:creationId xmlns:a16="http://schemas.microsoft.com/office/drawing/2014/main" id="{602EE3E4-EC8E-1F4E-B76D-4CF51D1D4B15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8" name="Text Box 2">
            <a:extLst>
              <a:ext uri="{FF2B5EF4-FFF2-40B4-BE49-F238E27FC236}">
                <a16:creationId xmlns:a16="http://schemas.microsoft.com/office/drawing/2014/main" id="{F072EECE-A7AF-7644-AC34-F5E0D951856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46708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 Box 1">
            <a:extLst>
              <a:ext uri="{FF2B5EF4-FFF2-40B4-BE49-F238E27FC236}">
                <a16:creationId xmlns:a16="http://schemas.microsoft.com/office/drawing/2014/main" id="{6D4C0281-7671-0942-B466-356EC83583BB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22" name="Text Box 2">
            <a:extLst>
              <a:ext uri="{FF2B5EF4-FFF2-40B4-BE49-F238E27FC236}">
                <a16:creationId xmlns:a16="http://schemas.microsoft.com/office/drawing/2014/main" id="{CE901333-6D19-E748-9BCD-72052E4BD29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42019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1">
            <a:extLst>
              <a:ext uri="{FF2B5EF4-FFF2-40B4-BE49-F238E27FC236}">
                <a16:creationId xmlns:a16="http://schemas.microsoft.com/office/drawing/2014/main" id="{D4F8F6B2-B6F8-C749-868B-9F4CF2ED3490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Text Box 2">
            <a:extLst>
              <a:ext uri="{FF2B5EF4-FFF2-40B4-BE49-F238E27FC236}">
                <a16:creationId xmlns:a16="http://schemas.microsoft.com/office/drawing/2014/main" id="{ADD49D28-B2A1-CF41-A10C-6A07E791C1A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9186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11/3/20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316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11/3/20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927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11/3/20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171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11/3/20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092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11/3/20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679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11/3/20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71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11/3/20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330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11/3/20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746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11/3/20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178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11/3/20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340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11/3/20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156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E9C071-298B-8E4B-9D4A-1D0DB737AD5C}" type="datetimeFigureOut">
              <a:rPr lang="en-US" smtClean="0"/>
              <a:t>11/3/20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649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F35291B2-0081-F046-8EC9-BAE0CB63D56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FD9CB3A9-70AC-4D49-8279-86514E744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805" y="1358875"/>
            <a:ext cx="4390390" cy="4140250"/>
          </a:xfrm>
          <a:prstGeom prst="rect">
            <a:avLst/>
          </a:prstGeom>
        </p:spPr>
      </p:pic>
      <p:pic>
        <p:nvPicPr>
          <p:cNvPr id="13" name="Picture 12" descr="A picture containing ax, drawing&#10;&#10;Description automatically generated">
            <a:extLst>
              <a:ext uri="{FF2B5EF4-FFF2-40B4-BE49-F238E27FC236}">
                <a16:creationId xmlns:a16="http://schemas.microsoft.com/office/drawing/2014/main" id="{976D97D5-A7C4-FF43-9572-C774F3F2C8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680" y="5735878"/>
            <a:ext cx="645160" cy="101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57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>
            <a:extLst>
              <a:ext uri="{FF2B5EF4-FFF2-40B4-BE49-F238E27FC236}">
                <a16:creationId xmlns:a16="http://schemas.microsoft.com/office/drawing/2014/main" id="{E798DBB0-0FE2-474E-B0CC-C39E8F640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638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>
            <a:extLst>
              <a:ext uri="{FF2B5EF4-FFF2-40B4-BE49-F238E27FC236}">
                <a16:creationId xmlns:a16="http://schemas.microsoft.com/office/drawing/2014/main" id="{C7DEBE59-7593-C944-B9C0-409E0FA29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0980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>
            <a:extLst>
              <a:ext uri="{FF2B5EF4-FFF2-40B4-BE49-F238E27FC236}">
                <a16:creationId xmlns:a16="http://schemas.microsoft.com/office/drawing/2014/main" id="{9C203B0E-F51B-6D44-920B-DA68DB6DB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976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>
            <a:extLst>
              <a:ext uri="{FF2B5EF4-FFF2-40B4-BE49-F238E27FC236}">
                <a16:creationId xmlns:a16="http://schemas.microsoft.com/office/drawing/2014/main" id="{D1A0EBBA-853A-6645-A509-98A48536C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932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>
            <a:extLst>
              <a:ext uri="{FF2B5EF4-FFF2-40B4-BE49-F238E27FC236}">
                <a16:creationId xmlns:a16="http://schemas.microsoft.com/office/drawing/2014/main" id="{B6F33DA8-FB6B-314C-B6AD-7648A9FBC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864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>
            <a:extLst>
              <a:ext uri="{FF2B5EF4-FFF2-40B4-BE49-F238E27FC236}">
                <a16:creationId xmlns:a16="http://schemas.microsoft.com/office/drawing/2014/main" id="{141D72EB-A222-2F43-8E4E-20AF16620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599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>
            <a:extLst>
              <a:ext uri="{FF2B5EF4-FFF2-40B4-BE49-F238E27FC236}">
                <a16:creationId xmlns:a16="http://schemas.microsoft.com/office/drawing/2014/main" id="{0B77B600-BC95-2746-B15D-FEFF91999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536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>
            <a:extLst>
              <a:ext uri="{FF2B5EF4-FFF2-40B4-BE49-F238E27FC236}">
                <a16:creationId xmlns:a16="http://schemas.microsoft.com/office/drawing/2014/main" id="{CC4BD5E4-1352-0745-B2EC-061319BD8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5165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tanding&#10;&#10;Description automatically generated">
            <a:extLst>
              <a:ext uri="{FF2B5EF4-FFF2-40B4-BE49-F238E27FC236}">
                <a16:creationId xmlns:a16="http://schemas.microsoft.com/office/drawing/2014/main" id="{01A20F44-51EB-144A-98FA-0975C87998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753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09957DC3-9DAF-B54F-B604-D897B5F9A69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FD9CB3A9-70AC-4D49-8279-86514E744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805" y="1358875"/>
            <a:ext cx="4390390" cy="4140250"/>
          </a:xfrm>
          <a:prstGeom prst="rect">
            <a:avLst/>
          </a:prstGeom>
        </p:spPr>
      </p:pic>
      <p:pic>
        <p:nvPicPr>
          <p:cNvPr id="3" name="Picture 2" descr="A picture containing ax, drawing&#10;&#10;Description automatically generated">
            <a:extLst>
              <a:ext uri="{FF2B5EF4-FFF2-40B4-BE49-F238E27FC236}">
                <a16:creationId xmlns:a16="http://schemas.microsoft.com/office/drawing/2014/main" id="{FA6DAD5D-AA4A-E348-B890-5DD7D86A88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680" y="5735878"/>
            <a:ext cx="645160" cy="101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25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B3E9E02C-95A5-1F4A-AB7F-E8074B2A4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06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B3E9E02C-95A5-1F4A-AB7F-E8074B2A4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3FEABFF-C994-A542-9065-B3181AB9B314}"/>
              </a:ext>
            </a:extLst>
          </p:cNvPr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chemeClr val="bg1">
              <a:alpha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water, woman, standing, man&#10;&#10;Description automatically generated">
            <a:extLst>
              <a:ext uri="{FF2B5EF4-FFF2-40B4-BE49-F238E27FC236}">
                <a16:creationId xmlns:a16="http://schemas.microsoft.com/office/drawing/2014/main" id="{B74EF16E-8B49-A745-B142-455D355F42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429000"/>
            <a:ext cx="2292263" cy="1706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A77BE45C-B786-FF4C-B936-14F040FB7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E349B2-87F9-A244-B41F-D3251D03A197}"/>
              </a:ext>
            </a:extLst>
          </p:cNvPr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chemeClr val="bg1">
              <a:alpha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water, woman, standing, man&#10;&#10;Description automatically generated">
            <a:extLst>
              <a:ext uri="{FF2B5EF4-FFF2-40B4-BE49-F238E27FC236}">
                <a16:creationId xmlns:a16="http://schemas.microsoft.com/office/drawing/2014/main" id="{11F39942-8CC1-6945-AAA1-04DF3C75CC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68341" cy="6858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2B7BE22-DD69-3D45-99F4-098358718E7E}"/>
              </a:ext>
            </a:extLst>
          </p:cNvPr>
          <p:cNvGrpSpPr/>
          <p:nvPr/>
        </p:nvGrpSpPr>
        <p:grpSpPr>
          <a:xfrm>
            <a:off x="-946" y="5867400"/>
            <a:ext cx="9194574" cy="990600"/>
            <a:chOff x="0" y="5867400"/>
            <a:chExt cx="9194574" cy="9906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D80FD98-55AB-DC40-AFFE-4D6E4985D77D}"/>
                </a:ext>
              </a:extLst>
            </p:cNvPr>
            <p:cNvSpPr/>
            <p:nvPr/>
          </p:nvSpPr>
          <p:spPr>
            <a:xfrm>
              <a:off x="0" y="5867400"/>
              <a:ext cx="9194574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AF20DE6-6544-3242-A148-AEB7BB434B7F}"/>
                </a:ext>
              </a:extLst>
            </p:cNvPr>
            <p:cNvSpPr txBox="1"/>
            <p:nvPr/>
          </p:nvSpPr>
          <p:spPr>
            <a:xfrm>
              <a:off x="0" y="6221288"/>
              <a:ext cx="919457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He brought us</a:t>
              </a: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Good News</a:t>
              </a: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from the Father above,</a:t>
              </a:r>
              <a:endParaRPr lang="en-GB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69029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water, woman, standing, man&#10;&#10;Description automatically generated">
            <a:extLst>
              <a:ext uri="{FF2B5EF4-FFF2-40B4-BE49-F238E27FC236}">
                <a16:creationId xmlns:a16="http://schemas.microsoft.com/office/drawing/2014/main" id="{FC186CA1-5454-F846-BB5A-49DBF3418B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8341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4705A50-EDFE-9C4D-96CA-F3CC4FDE1EA9}"/>
              </a:ext>
            </a:extLst>
          </p:cNvPr>
          <p:cNvGrpSpPr/>
          <p:nvPr/>
        </p:nvGrpSpPr>
        <p:grpSpPr>
          <a:xfrm>
            <a:off x="-946" y="5867400"/>
            <a:ext cx="9207218" cy="990600"/>
            <a:chOff x="0" y="5867400"/>
            <a:chExt cx="9207218" cy="9906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16BFFBD-A327-9A4B-A9DB-018D4377097E}"/>
                </a:ext>
              </a:extLst>
            </p:cNvPr>
            <p:cNvSpPr/>
            <p:nvPr/>
          </p:nvSpPr>
          <p:spPr>
            <a:xfrm>
              <a:off x="0" y="5867400"/>
              <a:ext cx="9194574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7CEA840-3967-144B-93D5-33FB377298A9}"/>
                </a:ext>
              </a:extLst>
            </p:cNvPr>
            <p:cNvSpPr txBox="1"/>
            <p:nvPr/>
          </p:nvSpPr>
          <p:spPr>
            <a:xfrm>
              <a:off x="12644" y="6070312"/>
              <a:ext cx="9194574" cy="49244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The kingdom of Heaven is like treasure hidden in a field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35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AA7B14-7AE5-0E44-82BA-2B6598E8CF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985" b="2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108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>
            <a:extLst>
              <a:ext uri="{FF2B5EF4-FFF2-40B4-BE49-F238E27FC236}">
                <a16:creationId xmlns:a16="http://schemas.microsoft.com/office/drawing/2014/main" id="{A836CC7C-CD63-114E-8DBA-E16F33B52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4184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>
            <a:extLst>
              <a:ext uri="{FF2B5EF4-FFF2-40B4-BE49-F238E27FC236}">
                <a16:creationId xmlns:a16="http://schemas.microsoft.com/office/drawing/2014/main" id="{2C223222-0DF8-1D42-B5B8-78C22AB21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384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>
            <a:extLst>
              <a:ext uri="{FF2B5EF4-FFF2-40B4-BE49-F238E27FC236}">
                <a16:creationId xmlns:a16="http://schemas.microsoft.com/office/drawing/2014/main" id="{4C5880F2-7D94-9A40-8817-8B006D07A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5262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21</Words>
  <Application>Microsoft Macintosh PowerPoint</Application>
  <PresentationFormat>On-screen Show (4:3)</PresentationFormat>
  <Paragraphs>2</Paragraphs>
  <Slides>19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Sheppard</dc:creator>
  <cp:lastModifiedBy>Rachel Sheppard</cp:lastModifiedBy>
  <cp:revision>2</cp:revision>
  <dcterms:created xsi:type="dcterms:W3CDTF">2020-11-03T21:58:36Z</dcterms:created>
  <dcterms:modified xsi:type="dcterms:W3CDTF">2020-11-03T22:03:32Z</dcterms:modified>
</cp:coreProperties>
</file>