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61" r:id="rId4"/>
    <p:sldId id="258" r:id="rId5"/>
    <p:sldId id="263" r:id="rId6"/>
    <p:sldId id="264" r:id="rId7"/>
    <p:sldId id="265" r:id="rId8"/>
    <p:sldId id="267" r:id="rId9"/>
    <p:sldId id="260" r:id="rId10"/>
    <p:sldId id="268" r:id="rId11"/>
    <p:sldId id="269" r:id="rId12"/>
    <p:sldId id="270" r:id="rId13"/>
    <p:sldId id="272" r:id="rId14"/>
    <p:sldId id="266" r:id="rId15"/>
    <p:sldId id="274" r:id="rId16"/>
    <p:sldId id="26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700"/>
  </p:normalViewPr>
  <p:slideViewPr>
    <p:cSldViewPr snapToGrid="0" snapToObjects="1">
      <p:cViewPr varScale="1">
        <p:scale>
          <a:sx n="106" d="100"/>
          <a:sy n="106" d="100"/>
        </p:scale>
        <p:origin x="6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066EF-BCB0-9F42-97E7-F8F271CDA3B5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897166-5391-924F-9A17-DAC48DEAA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91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>
            <a:extLst>
              <a:ext uri="{FF2B5EF4-FFF2-40B4-BE49-F238E27FC236}">
                <a16:creationId xmlns:a16="http://schemas.microsoft.com/office/drawing/2014/main" id="{B97529DF-1773-5944-A573-A95B8E43032D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Text Box 2">
            <a:extLst>
              <a:ext uri="{FF2B5EF4-FFF2-40B4-BE49-F238E27FC236}">
                <a16:creationId xmlns:a16="http://schemas.microsoft.com/office/drawing/2014/main" id="{625FD3E9-5CF3-E649-B58C-3952D709A109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1030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>
            <a:extLst>
              <a:ext uri="{FF2B5EF4-FFF2-40B4-BE49-F238E27FC236}">
                <a16:creationId xmlns:a16="http://schemas.microsoft.com/office/drawing/2014/main" id="{CB08991E-8040-BB4F-907E-A2379489BFC4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Text Box 2">
            <a:extLst>
              <a:ext uri="{FF2B5EF4-FFF2-40B4-BE49-F238E27FC236}">
                <a16:creationId xmlns:a16="http://schemas.microsoft.com/office/drawing/2014/main" id="{0CC85850-0670-0B44-BBBE-E254218199E9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1306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>
            <a:extLst>
              <a:ext uri="{FF2B5EF4-FFF2-40B4-BE49-F238E27FC236}">
                <a16:creationId xmlns:a16="http://schemas.microsoft.com/office/drawing/2014/main" id="{DDAF5385-2DED-DC40-ABA2-633672DFF1EB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96EBF7F5-1CFA-2C42-A489-FFA150BC2550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1924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>
            <a:extLst>
              <a:ext uri="{FF2B5EF4-FFF2-40B4-BE49-F238E27FC236}">
                <a16:creationId xmlns:a16="http://schemas.microsoft.com/office/drawing/2014/main" id="{BA8344C6-8A2B-8244-A96C-C14FA4178A03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Text Box 2">
            <a:extLst>
              <a:ext uri="{FF2B5EF4-FFF2-40B4-BE49-F238E27FC236}">
                <a16:creationId xmlns:a16="http://schemas.microsoft.com/office/drawing/2014/main" id="{7CC2FF72-07F6-BF41-BECC-D0D8543760D5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7472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>
            <a:extLst>
              <a:ext uri="{FF2B5EF4-FFF2-40B4-BE49-F238E27FC236}">
                <a16:creationId xmlns:a16="http://schemas.microsoft.com/office/drawing/2014/main" id="{38CA795D-4D7A-A044-8568-1BCEE029B77E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Text Box 2">
            <a:extLst>
              <a:ext uri="{FF2B5EF4-FFF2-40B4-BE49-F238E27FC236}">
                <a16:creationId xmlns:a16="http://schemas.microsoft.com/office/drawing/2014/main" id="{66A43E54-B131-C54E-84F6-AD4D243DBA41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6801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>
            <a:extLst>
              <a:ext uri="{FF2B5EF4-FFF2-40B4-BE49-F238E27FC236}">
                <a16:creationId xmlns:a16="http://schemas.microsoft.com/office/drawing/2014/main" id="{519B4513-1C45-3647-98EB-407BEA475CD9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Text Box 2">
            <a:extLst>
              <a:ext uri="{FF2B5EF4-FFF2-40B4-BE49-F238E27FC236}">
                <a16:creationId xmlns:a16="http://schemas.microsoft.com/office/drawing/2014/main" id="{2AAE225D-91D5-424D-BCDC-F9AB98F882AF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1263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>
            <a:extLst>
              <a:ext uri="{FF2B5EF4-FFF2-40B4-BE49-F238E27FC236}">
                <a16:creationId xmlns:a16="http://schemas.microsoft.com/office/drawing/2014/main" id="{735F4312-7A45-194F-83DF-36A80D278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7111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>
            <a:extLst>
              <a:ext uri="{FF2B5EF4-FFF2-40B4-BE49-F238E27FC236}">
                <a16:creationId xmlns:a16="http://schemas.microsoft.com/office/drawing/2014/main" id="{9599C2FD-E880-2F4C-A72E-5BBDA8796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0282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>
            <a:extLst>
              <a:ext uri="{FF2B5EF4-FFF2-40B4-BE49-F238E27FC236}">
                <a16:creationId xmlns:a16="http://schemas.microsoft.com/office/drawing/2014/main" id="{EC2462BE-9852-5347-B229-57BEE9211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3789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>
            <a:extLst>
              <a:ext uri="{FF2B5EF4-FFF2-40B4-BE49-F238E27FC236}">
                <a16:creationId xmlns:a16="http://schemas.microsoft.com/office/drawing/2014/main" id="{998ED111-F3F1-EE4D-AC9F-8DAC2DF3A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627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707" y="0"/>
            <a:ext cx="7328585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B84135-9BF3-714D-8148-84FDF76D60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7888"/>
          <a:stretch/>
        </p:blipFill>
        <p:spPr>
          <a:xfrm>
            <a:off x="1095447" y="10"/>
            <a:ext cx="6953105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72158291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A3CF6671-BA05-7544-9CB2-E263F421B2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52"/>
          <a:stretch/>
        </p:blipFill>
        <p:spPr bwMode="auto">
          <a:xfrm>
            <a:off x="331106" y="3729162"/>
            <a:ext cx="3765865" cy="282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7710" y="0"/>
            <a:ext cx="6858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D6AFE9C1-2365-DD44-B1BE-A75598B72B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" r="3" b="3"/>
          <a:stretch/>
        </p:blipFill>
        <p:spPr bwMode="auto">
          <a:xfrm>
            <a:off x="4957922" y="3729162"/>
            <a:ext cx="3834446" cy="287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459486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9140" y="3383280"/>
            <a:ext cx="459486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C524CE-3ED9-B544-85C4-B2D6420E4F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53"/>
          <a:stretch/>
        </p:blipFill>
        <p:spPr bwMode="auto">
          <a:xfrm>
            <a:off x="331106" y="244844"/>
            <a:ext cx="3779043" cy="283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744BFA12-1E66-634C-9C06-ACED9B171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" r="2" b="2"/>
          <a:stretch/>
        </p:blipFill>
        <p:spPr bwMode="auto">
          <a:xfrm>
            <a:off x="4971772" y="275207"/>
            <a:ext cx="3806745" cy="285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0965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water, woman, standing, man&#10;&#10;Description automatically generated">
            <a:extLst>
              <a:ext uri="{FF2B5EF4-FFF2-40B4-BE49-F238E27FC236}">
                <a16:creationId xmlns:a16="http://schemas.microsoft.com/office/drawing/2014/main" id="{B74EF16E-8B49-A745-B142-455D355F4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9000"/>
            <a:ext cx="2292263" cy="170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water, woman, standing, man&#10;&#10;Description automatically generated">
            <a:extLst>
              <a:ext uri="{FF2B5EF4-FFF2-40B4-BE49-F238E27FC236}">
                <a16:creationId xmlns:a16="http://schemas.microsoft.com/office/drawing/2014/main" id="{11F39942-8CC1-6945-AAA1-04DF3C75C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8341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94574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221288"/>
              <a:ext cx="91945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He brought us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Good News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from the Father above,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ter, woman, standing, man&#10;&#10;Description automatically generated">
            <a:extLst>
              <a:ext uri="{FF2B5EF4-FFF2-40B4-BE49-F238E27FC236}">
                <a16:creationId xmlns:a16="http://schemas.microsoft.com/office/drawing/2014/main" id="{FC186CA1-5454-F846-BB5A-49DBF3418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8341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705A50-EDFE-9C4D-96CA-F3CC4FDE1EA9}"/>
              </a:ext>
            </a:extLst>
          </p:cNvPr>
          <p:cNvGrpSpPr/>
          <p:nvPr/>
        </p:nvGrpSpPr>
        <p:grpSpPr>
          <a:xfrm>
            <a:off x="-946" y="5867400"/>
            <a:ext cx="9207218" cy="990600"/>
            <a:chOff x="0" y="5867400"/>
            <a:chExt cx="9207218" cy="990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BFFBD-A327-9A4B-A9DB-018D4377097E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A840-3967-144B-93D5-33FB377298A9}"/>
                </a:ext>
              </a:extLst>
            </p:cNvPr>
            <p:cNvSpPr txBox="1"/>
            <p:nvPr/>
          </p:nvSpPr>
          <p:spPr>
            <a:xfrm>
              <a:off x="12644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The kingdom of Heaven is like a seed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 up of a hand&#10;&#10;Description automatically generated">
            <a:extLst>
              <a:ext uri="{FF2B5EF4-FFF2-40B4-BE49-F238E27FC236}">
                <a16:creationId xmlns:a16="http://schemas.microsoft.com/office/drawing/2014/main" id="{D405B31F-D00E-1544-A140-FF19CA96DA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8" r="9327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92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fruit&#10;&#10;Description automatically generated">
            <a:extLst>
              <a:ext uri="{FF2B5EF4-FFF2-40B4-BE49-F238E27FC236}">
                <a16:creationId xmlns:a16="http://schemas.microsoft.com/office/drawing/2014/main" id="{30BDA3D6-E4A2-9448-AAFD-987F62B03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352" y="321734"/>
            <a:ext cx="2905170" cy="2905170"/>
          </a:xfrm>
          <a:prstGeom prst="rect">
            <a:avLst/>
          </a:prstGeom>
        </p:spPr>
      </p:pic>
      <p:pic>
        <p:nvPicPr>
          <p:cNvPr id="8" name="Picture 7" descr="A close up of a fruit hanging from a branch&#10;&#10;Description automatically generated">
            <a:extLst>
              <a:ext uri="{FF2B5EF4-FFF2-40B4-BE49-F238E27FC236}">
                <a16:creationId xmlns:a16="http://schemas.microsoft.com/office/drawing/2014/main" id="{26216BDA-08F5-9A4B-9490-13CBDD333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3652989"/>
            <a:ext cx="4070073" cy="271677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7710" y="0"/>
            <a:ext cx="6858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459486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tree&#10;&#10;Description automatically generated">
            <a:extLst>
              <a:ext uri="{FF2B5EF4-FFF2-40B4-BE49-F238E27FC236}">
                <a16:creationId xmlns:a16="http://schemas.microsoft.com/office/drawing/2014/main" id="{95D21E74-D061-6946-8B9C-EF9CCDB08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5400" y="321734"/>
            <a:ext cx="4021323" cy="606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60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>
            <a:extLst>
              <a:ext uri="{FF2B5EF4-FFF2-40B4-BE49-F238E27FC236}">
                <a16:creationId xmlns:a16="http://schemas.microsoft.com/office/drawing/2014/main" id="{2FEDE0C8-1423-6749-9C1E-9DF5B6633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2294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>
            <a:extLst>
              <a:ext uri="{FF2B5EF4-FFF2-40B4-BE49-F238E27FC236}">
                <a16:creationId xmlns:a16="http://schemas.microsoft.com/office/drawing/2014/main" id="{EB1E3398-FDC8-F949-8F8F-6BD55552B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9804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18</Words>
  <Application>Microsoft Macintosh PowerPoint</Application>
  <PresentationFormat>On-screen Show (4:3)</PresentationFormat>
  <Paragraphs>2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2</cp:revision>
  <dcterms:created xsi:type="dcterms:W3CDTF">2020-10-23T19:53:47Z</dcterms:created>
  <dcterms:modified xsi:type="dcterms:W3CDTF">2020-10-23T19:59:16Z</dcterms:modified>
</cp:coreProperties>
</file>