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5"/>
  </p:notesMasterIdLst>
  <p:sldIdLst>
    <p:sldId id="256" r:id="rId2"/>
    <p:sldId id="257" r:id="rId3"/>
    <p:sldId id="261" r:id="rId4"/>
    <p:sldId id="258" r:id="rId5"/>
    <p:sldId id="263" r:id="rId6"/>
    <p:sldId id="264" r:id="rId7"/>
    <p:sldId id="265" r:id="rId8"/>
    <p:sldId id="266" r:id="rId9"/>
    <p:sldId id="259" r:id="rId10"/>
    <p:sldId id="260" r:id="rId11"/>
    <p:sldId id="267" r:id="rId12"/>
    <p:sldId id="268" r:id="rId13"/>
    <p:sldId id="262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582"/>
  </p:normalViewPr>
  <p:slideViewPr>
    <p:cSldViewPr snapToGrid="0" snapToObjects="1">
      <p:cViewPr varScale="1">
        <p:scale>
          <a:sx n="105" d="100"/>
          <a:sy n="105" d="100"/>
        </p:scale>
        <p:origin x="18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9F9C7A-DB58-B443-A59C-ED6880ADDDAE}" type="datetimeFigureOut">
              <a:rPr lang="en-US" smtClean="0"/>
              <a:t>10/22/20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B102F-AEF0-E649-A71E-C830925BA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87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1">
            <a:extLst>
              <a:ext uri="{FF2B5EF4-FFF2-40B4-BE49-F238E27FC236}">
                <a16:creationId xmlns:a16="http://schemas.microsoft.com/office/drawing/2014/main" id="{CC3993B2-5DDC-A040-9644-77FBDDFFEC3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4" name="Text Box 2">
            <a:extLst>
              <a:ext uri="{FF2B5EF4-FFF2-40B4-BE49-F238E27FC236}">
                <a16:creationId xmlns:a16="http://schemas.microsoft.com/office/drawing/2014/main" id="{B2B0EA5D-FF90-5A4A-B051-96F9737BC62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0992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1">
            <a:extLst>
              <a:ext uri="{FF2B5EF4-FFF2-40B4-BE49-F238E27FC236}">
                <a16:creationId xmlns:a16="http://schemas.microsoft.com/office/drawing/2014/main" id="{EFDF1729-8BB1-4D41-B45A-B03C2E52FD2B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8" name="Text Box 2">
            <a:extLst>
              <a:ext uri="{FF2B5EF4-FFF2-40B4-BE49-F238E27FC236}">
                <a16:creationId xmlns:a16="http://schemas.microsoft.com/office/drawing/2014/main" id="{9D656D2D-1F23-584F-9116-4DA4F90B969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85633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1">
            <a:extLst>
              <a:ext uri="{FF2B5EF4-FFF2-40B4-BE49-F238E27FC236}">
                <a16:creationId xmlns:a16="http://schemas.microsoft.com/office/drawing/2014/main" id="{3895F176-C2F0-F046-9A70-DBFBE554E6D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2" name="Text Box 2">
            <a:extLst>
              <a:ext uri="{FF2B5EF4-FFF2-40B4-BE49-F238E27FC236}">
                <a16:creationId xmlns:a16="http://schemas.microsoft.com/office/drawing/2014/main" id="{FF7E1EEE-6E4C-D148-B62A-819A51D71D3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3486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>
            <a:extLst>
              <a:ext uri="{FF2B5EF4-FFF2-40B4-BE49-F238E27FC236}">
                <a16:creationId xmlns:a16="http://schemas.microsoft.com/office/drawing/2014/main" id="{5D125F3F-6E97-3E4A-A36C-FDBE5BC3B0DB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6" name="Text Box 2">
            <a:extLst>
              <a:ext uri="{FF2B5EF4-FFF2-40B4-BE49-F238E27FC236}">
                <a16:creationId xmlns:a16="http://schemas.microsoft.com/office/drawing/2014/main" id="{0F847D79-7103-C347-951D-E9F6B819E69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6846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1">
            <a:extLst>
              <a:ext uri="{FF2B5EF4-FFF2-40B4-BE49-F238E27FC236}">
                <a16:creationId xmlns:a16="http://schemas.microsoft.com/office/drawing/2014/main" id="{96735319-10FD-D44A-8845-11B2DCCBDE6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0" name="Text Box 2">
            <a:extLst>
              <a:ext uri="{FF2B5EF4-FFF2-40B4-BE49-F238E27FC236}">
                <a16:creationId xmlns:a16="http://schemas.microsoft.com/office/drawing/2014/main" id="{B2FEE423-2C0E-F445-AEA6-E484B121204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8385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16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27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71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92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7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10/22/20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1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10/22/20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30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10/22/20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6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10/22/20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78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10/22/20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40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10/22/20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56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9C071-298B-8E4B-9D4A-1D0DB737AD5C}" type="datetimeFigureOut">
              <a:rPr lang="en-US" smtClean="0"/>
              <a:t>10/22/20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4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F35291B2-0081-F046-8EC9-BAE0CB63D5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13" name="Picture 1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976D97D5-A7C4-FF43-9572-C774F3F2C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7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>
            <a:extLst>
              <a:ext uri="{FF2B5EF4-FFF2-40B4-BE49-F238E27FC236}">
                <a16:creationId xmlns:a16="http://schemas.microsoft.com/office/drawing/2014/main" id="{16E395CA-AC2A-F84B-9342-FAF9B72A5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50019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>
            <a:extLst>
              <a:ext uri="{FF2B5EF4-FFF2-40B4-BE49-F238E27FC236}">
                <a16:creationId xmlns:a16="http://schemas.microsoft.com/office/drawing/2014/main" id="{ECC5D2C5-505F-A24F-BAD7-B5C0A60D5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99089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 up of a hand&#10;&#10;Description automatically generated">
            <a:extLst>
              <a:ext uri="{FF2B5EF4-FFF2-40B4-BE49-F238E27FC236}">
                <a16:creationId xmlns:a16="http://schemas.microsoft.com/office/drawing/2014/main" id="{62FB746B-06A7-3049-BA89-17FA1FE552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474" b="9091"/>
          <a:stretch/>
        </p:blipFill>
        <p:spPr>
          <a:xfrm>
            <a:off x="20" y="10"/>
            <a:ext cx="6501364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3739" y="0"/>
            <a:ext cx="6360260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3BF54F-6F9E-7C4F-9EB2-38D794AAB960}"/>
              </a:ext>
            </a:extLst>
          </p:cNvPr>
          <p:cNvSpPr txBox="1"/>
          <p:nvPr/>
        </p:nvSpPr>
        <p:spPr>
          <a:xfrm>
            <a:off x="5886450" y="1122363"/>
            <a:ext cx="301752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9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Speak Lord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9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9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your servant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9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9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is listening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79617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8736" y="4546920"/>
            <a:ext cx="30175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8822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09957DC3-9DAF-B54F-B604-D897B5F9A6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3" name="Picture 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FA6DAD5D-AA4A-E348-B890-5DD7D86A8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5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6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FEABFF-C994-A542-9065-B3181AB9B314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water, green, bird, large&#10;&#10;Description automatically generated">
            <a:extLst>
              <a:ext uri="{FF2B5EF4-FFF2-40B4-BE49-F238E27FC236}">
                <a16:creationId xmlns:a16="http://schemas.microsoft.com/office/drawing/2014/main" id="{933BC662-26E0-694A-9E45-AC8CE98D7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1787" y="1716434"/>
            <a:ext cx="2280213" cy="171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A77BE45C-B786-FF4C-B936-14F040FB7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E349B2-87F9-A244-B41F-D3251D03A197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water, green, bird, large&#10;&#10;Description automatically generated">
            <a:extLst>
              <a:ext uri="{FF2B5EF4-FFF2-40B4-BE49-F238E27FC236}">
                <a16:creationId xmlns:a16="http://schemas.microsoft.com/office/drawing/2014/main" id="{380CB692-25FD-994E-A1F4-B7573B341D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823"/>
            <a:ext cx="9143999" cy="686282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2B7BE22-DD69-3D45-99F4-098358718E7E}"/>
              </a:ext>
            </a:extLst>
          </p:cNvPr>
          <p:cNvGrpSpPr/>
          <p:nvPr/>
        </p:nvGrpSpPr>
        <p:grpSpPr>
          <a:xfrm>
            <a:off x="-25288" y="5867401"/>
            <a:ext cx="9194574" cy="990600"/>
            <a:chOff x="0" y="5867400"/>
            <a:chExt cx="9194574" cy="990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80FD98-55AB-DC40-AFFE-4D6E4985D77D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F20DE6-6544-3242-A148-AEB7BB434B7F}"/>
                </a:ext>
              </a:extLst>
            </p:cNvPr>
            <p:cNvSpPr txBox="1"/>
            <p:nvPr/>
          </p:nvSpPr>
          <p:spPr>
            <a:xfrm>
              <a:off x="0" y="6221288"/>
              <a:ext cx="919457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Their leaders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were Judges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who helped them to fight;</a:t>
              </a:r>
              <a:endParaRPr lang="en-GB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6902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water, green, bird, large&#10;&#10;Description automatically generated">
            <a:extLst>
              <a:ext uri="{FF2B5EF4-FFF2-40B4-BE49-F238E27FC236}">
                <a16:creationId xmlns:a16="http://schemas.microsoft.com/office/drawing/2014/main" id="{9318F1D9-E508-B54A-B74B-6CDCACFCB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23"/>
            <a:ext cx="9143999" cy="686282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4705A50-EDFE-9C4D-96CA-F3CC4FDE1EA9}"/>
              </a:ext>
            </a:extLst>
          </p:cNvPr>
          <p:cNvGrpSpPr/>
          <p:nvPr/>
        </p:nvGrpSpPr>
        <p:grpSpPr>
          <a:xfrm>
            <a:off x="-946" y="5867400"/>
            <a:ext cx="9195520" cy="990600"/>
            <a:chOff x="0" y="5867400"/>
            <a:chExt cx="9195520" cy="990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16BFFBD-A327-9A4B-A9DB-018D4377097E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7CEA840-3967-144B-93D5-33FB377298A9}"/>
                </a:ext>
              </a:extLst>
            </p:cNvPr>
            <p:cNvSpPr txBox="1"/>
            <p:nvPr/>
          </p:nvSpPr>
          <p:spPr>
            <a:xfrm>
              <a:off x="946" y="6101090"/>
              <a:ext cx="9194574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God wants His people to listen to Him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35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person, indoor, holding, food&#10;&#10;Description automatically generated">
            <a:extLst>
              <a:ext uri="{FF2B5EF4-FFF2-40B4-BE49-F238E27FC236}">
                <a16:creationId xmlns:a16="http://schemas.microsoft.com/office/drawing/2014/main" id="{50E05692-CFA9-EC40-A1AC-B4281820AC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96" r="6089" b="2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D57BB4-20A6-C241-B692-A48B67F7DC4C}"/>
              </a:ext>
            </a:extLst>
          </p:cNvPr>
          <p:cNvSpPr txBox="1"/>
          <p:nvPr/>
        </p:nvSpPr>
        <p:spPr>
          <a:xfrm>
            <a:off x="902208" y="428178"/>
            <a:ext cx="466953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can </a:t>
            </a:r>
          </a:p>
          <a:p>
            <a:r>
              <a:rPr lang="en-US" sz="9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hear ?</a:t>
            </a:r>
          </a:p>
        </p:txBody>
      </p:sp>
    </p:spTree>
    <p:extLst>
      <p:ext uri="{BB962C8B-B14F-4D97-AF65-F5344CB8AC3E}">
        <p14:creationId xmlns:p14="http://schemas.microsoft.com/office/powerpoint/2010/main" val="426330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>
            <a:extLst>
              <a:ext uri="{FF2B5EF4-FFF2-40B4-BE49-F238E27FC236}">
                <a16:creationId xmlns:a16="http://schemas.microsoft.com/office/drawing/2014/main" id="{78C68F2E-E799-6148-8C57-407541270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90661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>
            <a:extLst>
              <a:ext uri="{FF2B5EF4-FFF2-40B4-BE49-F238E27FC236}">
                <a16:creationId xmlns:a16="http://schemas.microsoft.com/office/drawing/2014/main" id="{57B4E06C-1E34-BF49-B790-6E77E87DD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82866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>
            <a:extLst>
              <a:ext uri="{FF2B5EF4-FFF2-40B4-BE49-F238E27FC236}">
                <a16:creationId xmlns:a16="http://schemas.microsoft.com/office/drawing/2014/main" id="{8ADF7645-C6AD-984C-86BC-3A2C24552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31483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29</Words>
  <Application>Microsoft Macintosh PowerPoint</Application>
  <PresentationFormat>On-screen Show (4:3)</PresentationFormat>
  <Paragraphs>9</Paragraphs>
  <Slides>13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Sheppard</dc:creator>
  <cp:lastModifiedBy>Rachel Sheppard</cp:lastModifiedBy>
  <cp:revision>1</cp:revision>
  <dcterms:created xsi:type="dcterms:W3CDTF">2020-10-22T15:51:14Z</dcterms:created>
  <dcterms:modified xsi:type="dcterms:W3CDTF">2020-10-22T15:54:10Z</dcterms:modified>
</cp:coreProperties>
</file>