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8" r:id="rId5"/>
    <p:sldId id="263" r:id="rId6"/>
    <p:sldId id="277" r:id="rId7"/>
    <p:sldId id="278" r:id="rId8"/>
    <p:sldId id="279" r:id="rId9"/>
    <p:sldId id="280" r:id="rId10"/>
    <p:sldId id="28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6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9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3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C071-298B-8E4B-9D4A-1D0DB737AD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F35291B2-0081-F046-8EC9-BAE0CB63D5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13" name="Picture 1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976D97D5-A7C4-FF43-9572-C774F3F2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6FC7B0-EC86-1147-A3A0-6CC9C7867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2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09957DC3-9DAF-B54F-B604-D897B5F9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3" name="Picture 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FA6DAD5D-AA4A-E348-B890-5DD7D86A8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FEABFF-C994-A542-9065-B3181AB9B314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water, green, bird, large&#10;&#10;Description automatically generated">
            <a:extLst>
              <a:ext uri="{FF2B5EF4-FFF2-40B4-BE49-F238E27FC236}">
                <a16:creationId xmlns:a16="http://schemas.microsoft.com/office/drawing/2014/main" id="{933BC662-26E0-694A-9E45-AC8CE98D7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787" y="1716434"/>
            <a:ext cx="2280213" cy="17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A77BE45C-B786-FF4C-B936-14F040FB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349B2-87F9-A244-B41F-D3251D03A197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water, green, bird, large&#10;&#10;Description automatically generated">
            <a:extLst>
              <a:ext uri="{FF2B5EF4-FFF2-40B4-BE49-F238E27FC236}">
                <a16:creationId xmlns:a16="http://schemas.microsoft.com/office/drawing/2014/main" id="{380CB692-25FD-994E-A1F4-B7573B341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23"/>
            <a:ext cx="9143999" cy="68628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B7BE22-DD69-3D45-99F4-098358718E7E}"/>
              </a:ext>
            </a:extLst>
          </p:cNvPr>
          <p:cNvGrpSpPr/>
          <p:nvPr/>
        </p:nvGrpSpPr>
        <p:grpSpPr>
          <a:xfrm>
            <a:off x="-25288" y="5867401"/>
            <a:ext cx="9194574" cy="990600"/>
            <a:chOff x="0" y="5867400"/>
            <a:chExt cx="9194574" cy="990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0FD98-55AB-DC40-AFFE-4D6E4985D77D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F20DE6-6544-3242-A148-AEB7BB434B7F}"/>
                </a:ext>
              </a:extLst>
            </p:cNvPr>
            <p:cNvSpPr txBox="1"/>
            <p:nvPr/>
          </p:nvSpPr>
          <p:spPr>
            <a:xfrm>
              <a:off x="0" y="6221288"/>
              <a:ext cx="91945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Their leaders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were Judges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who helped them to fight;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90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ter, green, bird, large&#10;&#10;Description automatically generated">
            <a:extLst>
              <a:ext uri="{FF2B5EF4-FFF2-40B4-BE49-F238E27FC236}">
                <a16:creationId xmlns:a16="http://schemas.microsoft.com/office/drawing/2014/main" id="{9318F1D9-E508-B54A-B74B-6CDCACFCB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23"/>
            <a:ext cx="9143999" cy="68628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4705A50-EDFE-9C4D-96CA-F3CC4FDE1EA9}"/>
              </a:ext>
            </a:extLst>
          </p:cNvPr>
          <p:cNvGrpSpPr/>
          <p:nvPr/>
        </p:nvGrpSpPr>
        <p:grpSpPr>
          <a:xfrm>
            <a:off x="-946" y="5867400"/>
            <a:ext cx="9195520" cy="990600"/>
            <a:chOff x="0" y="5867400"/>
            <a:chExt cx="9195520" cy="990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6BFFBD-A327-9A4B-A9DB-018D4377097E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EA840-3967-144B-93D5-33FB377298A9}"/>
                </a:ext>
              </a:extLst>
            </p:cNvPr>
            <p:cNvSpPr txBox="1"/>
            <p:nvPr/>
          </p:nvSpPr>
          <p:spPr>
            <a:xfrm>
              <a:off x="946" y="6101090"/>
              <a:ext cx="91945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God wants His people to love one another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39815A-26C5-424A-9030-2477717A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D1EA1C-9D9C-BE4F-B713-AD5E957EFA15}"/>
              </a:ext>
            </a:extLst>
          </p:cNvPr>
          <p:cNvSpPr txBox="1"/>
          <p:nvPr/>
        </p:nvSpPr>
        <p:spPr>
          <a:xfrm>
            <a:off x="3768811" y="2916195"/>
            <a:ext cx="1606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personal photos here</a:t>
            </a:r>
          </a:p>
        </p:txBody>
      </p:sp>
    </p:spTree>
    <p:extLst>
      <p:ext uri="{BB962C8B-B14F-4D97-AF65-F5344CB8AC3E}">
        <p14:creationId xmlns:p14="http://schemas.microsoft.com/office/powerpoint/2010/main" val="452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39815A-26C5-424A-9030-2477717A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D1EA1C-9D9C-BE4F-B713-AD5E957EFA15}"/>
              </a:ext>
            </a:extLst>
          </p:cNvPr>
          <p:cNvSpPr txBox="1"/>
          <p:nvPr/>
        </p:nvSpPr>
        <p:spPr>
          <a:xfrm>
            <a:off x="3768811" y="2916195"/>
            <a:ext cx="1606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personal photos here</a:t>
            </a:r>
          </a:p>
        </p:txBody>
      </p:sp>
    </p:spTree>
    <p:extLst>
      <p:ext uri="{BB962C8B-B14F-4D97-AF65-F5344CB8AC3E}">
        <p14:creationId xmlns:p14="http://schemas.microsoft.com/office/powerpoint/2010/main" val="278150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720B55-5A07-8440-8FF0-15E6B99ABC07}"/>
              </a:ext>
            </a:extLst>
          </p:cNvPr>
          <p:cNvSpPr txBox="1"/>
          <p:nvPr/>
        </p:nvSpPr>
        <p:spPr>
          <a:xfrm>
            <a:off x="3129348" y="407772"/>
            <a:ext cx="2885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Family Tree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2486B4-059E-814E-9A77-815C74EEFACB}"/>
              </a:ext>
            </a:extLst>
          </p:cNvPr>
          <p:cNvSpPr txBox="1"/>
          <p:nvPr/>
        </p:nvSpPr>
        <p:spPr>
          <a:xfrm>
            <a:off x="4144146" y="3076832"/>
            <a:ext cx="855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618711-5933-7B4A-BDEE-3853123964D8}"/>
              </a:ext>
            </a:extLst>
          </p:cNvPr>
          <p:cNvCxnSpPr>
            <a:cxnSpLocks/>
          </p:cNvCxnSpPr>
          <p:nvPr/>
        </p:nvCxnSpPr>
        <p:spPr>
          <a:xfrm>
            <a:off x="2499926" y="3314375"/>
            <a:ext cx="14372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8F56C9-3327-ED4D-9709-9B0391D1787C}"/>
              </a:ext>
            </a:extLst>
          </p:cNvPr>
          <p:cNvCxnSpPr>
            <a:cxnSpLocks/>
          </p:cNvCxnSpPr>
          <p:nvPr/>
        </p:nvCxnSpPr>
        <p:spPr>
          <a:xfrm>
            <a:off x="4999851" y="3314375"/>
            <a:ext cx="14372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405C2D-A3C0-1A44-B013-9D3F85F179CB}"/>
              </a:ext>
            </a:extLst>
          </p:cNvPr>
          <p:cNvCxnSpPr>
            <a:cxnSpLocks/>
          </p:cNvCxnSpPr>
          <p:nvPr/>
        </p:nvCxnSpPr>
        <p:spPr>
          <a:xfrm>
            <a:off x="4728261" y="3600052"/>
            <a:ext cx="0" cy="16118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37EFF5-7B09-C642-983E-E311E4ECBA44}"/>
              </a:ext>
            </a:extLst>
          </p:cNvPr>
          <p:cNvCxnSpPr>
            <a:cxnSpLocks/>
          </p:cNvCxnSpPr>
          <p:nvPr/>
        </p:nvCxnSpPr>
        <p:spPr>
          <a:xfrm>
            <a:off x="4448175" y="3600052"/>
            <a:ext cx="0" cy="16118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78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0D2D47-E9AE-6446-8153-F3D1237D155A}"/>
              </a:ext>
            </a:extLst>
          </p:cNvPr>
          <p:cNvSpPr txBox="1"/>
          <p:nvPr/>
        </p:nvSpPr>
        <p:spPr>
          <a:xfrm>
            <a:off x="2848232" y="420129"/>
            <a:ext cx="3447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Obed’s Family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73E89-E1A3-0342-A124-46B65E5F22B4}"/>
              </a:ext>
            </a:extLst>
          </p:cNvPr>
          <p:cNvSpPr txBox="1"/>
          <p:nvPr/>
        </p:nvSpPr>
        <p:spPr>
          <a:xfrm>
            <a:off x="5543290" y="1133805"/>
            <a:ext cx="1373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F3E90-1B2A-D146-B8FA-39E27570BC2E}"/>
              </a:ext>
            </a:extLst>
          </p:cNvPr>
          <p:cNvSpPr txBox="1"/>
          <p:nvPr/>
        </p:nvSpPr>
        <p:spPr>
          <a:xfrm>
            <a:off x="1291026" y="1090804"/>
            <a:ext cx="1857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Elimilech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EB015-8A95-2D46-A0F1-28211AA070D4}"/>
              </a:ext>
            </a:extLst>
          </p:cNvPr>
          <p:cNvSpPr txBox="1"/>
          <p:nvPr/>
        </p:nvSpPr>
        <p:spPr>
          <a:xfrm>
            <a:off x="2382538" y="1932464"/>
            <a:ext cx="158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Mahlon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6568D-E51E-8443-A265-8FA05CC7A146}"/>
              </a:ext>
            </a:extLst>
          </p:cNvPr>
          <p:cNvSpPr txBox="1"/>
          <p:nvPr/>
        </p:nvSpPr>
        <p:spPr>
          <a:xfrm>
            <a:off x="448709" y="1942892"/>
            <a:ext cx="110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F484D-1D7A-3B41-8957-0D87860C6CEA}"/>
              </a:ext>
            </a:extLst>
          </p:cNvPr>
          <p:cNvSpPr txBox="1"/>
          <p:nvPr/>
        </p:nvSpPr>
        <p:spPr>
          <a:xfrm>
            <a:off x="7252385" y="1932464"/>
            <a:ext cx="1373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Orpah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B55E9C-1ED7-984C-BD99-C944B53A19AB}"/>
              </a:ext>
            </a:extLst>
          </p:cNvPr>
          <p:cNvSpPr txBox="1"/>
          <p:nvPr/>
        </p:nvSpPr>
        <p:spPr>
          <a:xfrm>
            <a:off x="4870108" y="1932464"/>
            <a:ext cx="158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Chilion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1B2AA-D318-B94C-A44A-DFC1F1300E2B}"/>
              </a:ext>
            </a:extLst>
          </p:cNvPr>
          <p:cNvSpPr txBox="1"/>
          <p:nvPr/>
        </p:nvSpPr>
        <p:spPr>
          <a:xfrm>
            <a:off x="2528504" y="2665587"/>
            <a:ext cx="109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A5CC9-045E-9C45-B801-7D4BD893C935}"/>
              </a:ext>
            </a:extLst>
          </p:cNvPr>
          <p:cNvSpPr txBox="1"/>
          <p:nvPr/>
        </p:nvSpPr>
        <p:spPr>
          <a:xfrm>
            <a:off x="1216110" y="3773875"/>
            <a:ext cx="120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431611-55D2-EF40-AA34-F65E7BF24726}"/>
              </a:ext>
            </a:extLst>
          </p:cNvPr>
          <p:cNvSpPr txBox="1"/>
          <p:nvPr/>
        </p:nvSpPr>
        <p:spPr>
          <a:xfrm>
            <a:off x="1216110" y="5078028"/>
            <a:ext cx="120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CFEFDD-A51D-F449-A3E4-8C9C78B69CAC}"/>
              </a:ext>
            </a:extLst>
          </p:cNvPr>
          <p:cNvSpPr txBox="1"/>
          <p:nvPr/>
        </p:nvSpPr>
        <p:spPr>
          <a:xfrm>
            <a:off x="891746" y="6176261"/>
            <a:ext cx="2181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David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5AF58B-A7EE-4343-A8F9-FF47729DBD1F}"/>
              </a:ext>
            </a:extLst>
          </p:cNvPr>
          <p:cNvCxnSpPr/>
          <p:nvPr/>
        </p:nvCxnSpPr>
        <p:spPr>
          <a:xfrm>
            <a:off x="3190618" y="1378776"/>
            <a:ext cx="23107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A209CC-B875-7D44-A4B1-086668E4D507}"/>
              </a:ext>
            </a:extLst>
          </p:cNvPr>
          <p:cNvCxnSpPr>
            <a:cxnSpLocks/>
          </p:cNvCxnSpPr>
          <p:nvPr/>
        </p:nvCxnSpPr>
        <p:spPr>
          <a:xfrm flipV="1">
            <a:off x="3882334" y="2201371"/>
            <a:ext cx="1047755" cy="18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72BD40-8098-494D-B6FB-A07A2E78149E}"/>
              </a:ext>
            </a:extLst>
          </p:cNvPr>
          <p:cNvCxnSpPr>
            <a:cxnSpLocks/>
          </p:cNvCxnSpPr>
          <p:nvPr/>
        </p:nvCxnSpPr>
        <p:spPr>
          <a:xfrm>
            <a:off x="4287537" y="1378776"/>
            <a:ext cx="0" cy="8181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03B19A-5E61-6844-B4A8-712A95D53FA2}"/>
              </a:ext>
            </a:extLst>
          </p:cNvPr>
          <p:cNvCxnSpPr>
            <a:cxnSpLocks/>
          </p:cNvCxnSpPr>
          <p:nvPr/>
        </p:nvCxnSpPr>
        <p:spPr>
          <a:xfrm>
            <a:off x="1487703" y="2201371"/>
            <a:ext cx="9900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393038-1B3D-464F-8C1C-8CEEF3D6F971}"/>
              </a:ext>
            </a:extLst>
          </p:cNvPr>
          <p:cNvCxnSpPr>
            <a:cxnSpLocks/>
          </p:cNvCxnSpPr>
          <p:nvPr/>
        </p:nvCxnSpPr>
        <p:spPr>
          <a:xfrm>
            <a:off x="6353687" y="2194074"/>
            <a:ext cx="958679" cy="56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AA96A6-97FF-D74F-81EE-51E9076907BB}"/>
              </a:ext>
            </a:extLst>
          </p:cNvPr>
          <p:cNvCxnSpPr>
            <a:cxnSpLocks/>
          </p:cNvCxnSpPr>
          <p:nvPr/>
        </p:nvCxnSpPr>
        <p:spPr>
          <a:xfrm>
            <a:off x="1091256" y="2455684"/>
            <a:ext cx="0" cy="4715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B34D5F-B4C8-264F-9A73-AF721C4A953C}"/>
              </a:ext>
            </a:extLst>
          </p:cNvPr>
          <p:cNvCxnSpPr>
            <a:cxnSpLocks/>
          </p:cNvCxnSpPr>
          <p:nvPr/>
        </p:nvCxnSpPr>
        <p:spPr>
          <a:xfrm>
            <a:off x="1091256" y="2927197"/>
            <a:ext cx="14372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AF3334E-9C70-5C46-962A-B1AD489F5FA8}"/>
              </a:ext>
            </a:extLst>
          </p:cNvPr>
          <p:cNvCxnSpPr>
            <a:cxnSpLocks/>
          </p:cNvCxnSpPr>
          <p:nvPr/>
        </p:nvCxnSpPr>
        <p:spPr>
          <a:xfrm>
            <a:off x="1820302" y="2955768"/>
            <a:ext cx="0" cy="8181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6D89BB-6469-D649-B0E1-37A930452BA4}"/>
              </a:ext>
            </a:extLst>
          </p:cNvPr>
          <p:cNvCxnSpPr>
            <a:cxnSpLocks/>
          </p:cNvCxnSpPr>
          <p:nvPr/>
        </p:nvCxnSpPr>
        <p:spPr>
          <a:xfrm>
            <a:off x="1809880" y="4297095"/>
            <a:ext cx="0" cy="8181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4403667-C610-914F-8D13-89D725E76BD0}"/>
              </a:ext>
            </a:extLst>
          </p:cNvPr>
          <p:cNvCxnSpPr>
            <a:cxnSpLocks/>
          </p:cNvCxnSpPr>
          <p:nvPr/>
        </p:nvCxnSpPr>
        <p:spPr>
          <a:xfrm>
            <a:off x="1809880" y="5620139"/>
            <a:ext cx="4117" cy="582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257E4A-322A-D040-A57F-03BA9F0D6653}"/>
              </a:ext>
            </a:extLst>
          </p:cNvPr>
          <p:cNvSpPr txBox="1"/>
          <p:nvPr/>
        </p:nvSpPr>
        <p:spPr>
          <a:xfrm>
            <a:off x="1799968" y="595601"/>
            <a:ext cx="998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FD8140-A795-F342-BE29-7B2CD4EB97FB}"/>
              </a:ext>
            </a:extLst>
          </p:cNvPr>
          <p:cNvSpPr txBox="1"/>
          <p:nvPr/>
        </p:nvSpPr>
        <p:spPr>
          <a:xfrm>
            <a:off x="2765221" y="1425954"/>
            <a:ext cx="998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CEBFB8-6FCA-B94B-9B4B-4E76F678B403}"/>
              </a:ext>
            </a:extLst>
          </p:cNvPr>
          <p:cNvSpPr txBox="1"/>
          <p:nvPr/>
        </p:nvSpPr>
        <p:spPr>
          <a:xfrm>
            <a:off x="7529115" y="1448205"/>
            <a:ext cx="998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267900-480A-FD4A-B3BD-11B14E52332C}"/>
              </a:ext>
            </a:extLst>
          </p:cNvPr>
          <p:cNvSpPr txBox="1"/>
          <p:nvPr/>
        </p:nvSpPr>
        <p:spPr>
          <a:xfrm>
            <a:off x="5256758" y="1448205"/>
            <a:ext cx="998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332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34" grpId="0"/>
      <p:bldP spid="35" grpId="1"/>
      <p:bldP spid="36" grpId="2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48</Words>
  <Application>Microsoft Macintosh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Sheppard</dc:creator>
  <cp:lastModifiedBy>Rachel Sheppard</cp:lastModifiedBy>
  <cp:revision>10</cp:revision>
  <dcterms:created xsi:type="dcterms:W3CDTF">2020-10-19T19:52:54Z</dcterms:created>
  <dcterms:modified xsi:type="dcterms:W3CDTF">2020-10-21T16:34:56Z</dcterms:modified>
</cp:coreProperties>
</file>