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5" r:id="rId7"/>
    <p:sldId id="269" r:id="rId8"/>
    <p:sldId id="270" r:id="rId9"/>
    <p:sldId id="268" r:id="rId10"/>
    <p:sldId id="267" r:id="rId11"/>
    <p:sldId id="271" r:id="rId12"/>
    <p:sldId id="272" r:id="rId13"/>
    <p:sldId id="273" r:id="rId14"/>
    <p:sldId id="274" r:id="rId15"/>
    <p:sldId id="276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18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7ACC7-B881-2D4D-8D01-1DE56C08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20" r="26369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76307-F19A-4745-B3BB-8DFA482BD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5" r="32222" b="-1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1026C-9AC3-FC42-894A-3F7104E9A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1984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52A55-D651-624C-90B0-6A5E009DA1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71501" y="0"/>
            <a:ext cx="10287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CF94F-0A75-424A-8543-0D8F6254BAD5}"/>
              </a:ext>
            </a:extLst>
          </p:cNvPr>
          <p:cNvSpPr txBox="1"/>
          <p:nvPr/>
        </p:nvSpPr>
        <p:spPr>
          <a:xfrm>
            <a:off x="722870" y="1843950"/>
            <a:ext cx="76982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32,000</a:t>
            </a:r>
          </a:p>
        </p:txBody>
      </p:sp>
    </p:spTree>
    <p:extLst>
      <p:ext uri="{BB962C8B-B14F-4D97-AF65-F5344CB8AC3E}">
        <p14:creationId xmlns:p14="http://schemas.microsoft.com/office/powerpoint/2010/main" val="250602745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8C74C-5516-EF44-A651-C1B39857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71501" y="0"/>
            <a:ext cx="10287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1D188-17B5-A541-B3AA-6F3E57051F61}"/>
              </a:ext>
            </a:extLst>
          </p:cNvPr>
          <p:cNvSpPr txBox="1"/>
          <p:nvPr/>
        </p:nvSpPr>
        <p:spPr>
          <a:xfrm>
            <a:off x="722870" y="1843950"/>
            <a:ext cx="76982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10,000</a:t>
            </a:r>
          </a:p>
        </p:txBody>
      </p:sp>
    </p:spTree>
    <p:extLst>
      <p:ext uri="{BB962C8B-B14F-4D97-AF65-F5344CB8AC3E}">
        <p14:creationId xmlns:p14="http://schemas.microsoft.com/office/powerpoint/2010/main" val="420564872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63736-1C04-404C-9FA2-96B939CDD4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71501" y="0"/>
            <a:ext cx="10287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DD2492-1669-7346-AF71-96C11DBAB431}"/>
              </a:ext>
            </a:extLst>
          </p:cNvPr>
          <p:cNvSpPr txBox="1"/>
          <p:nvPr/>
        </p:nvSpPr>
        <p:spPr>
          <a:xfrm>
            <a:off x="2486797" y="1843950"/>
            <a:ext cx="41704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/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144306287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579390" y="784553"/>
            <a:ext cx="7985219" cy="230832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Finally, let the mighty strength of the Lord make you strong. 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Ephesians 6:10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933BC662-26E0-694A-9E45-AC8CE98D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1716434"/>
            <a:ext cx="2280213" cy="17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380CB692-25FD-994E-A1F4-B7573B34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23"/>
            <a:ext cx="9143999" cy="68628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288" y="5867401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Their leaders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were Judges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who helped them to fight;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9318F1D9-E508-B54A-B74B-6CDCACFC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23"/>
            <a:ext cx="9143999" cy="68628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 </a:t>
              </a: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wants His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people to fight against wrong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641C7-7E06-AF40-965D-4C0CF27F6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5" r="9937" b="1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36CB6-1394-7A4B-8909-D6AC8B1A9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4" r="30533" b="-1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65F59-817A-F642-9AA3-FC7AC11FC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" r="-2" b="-2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EA056-5E93-0343-AC26-1C0602F87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71" r="22446" b="-1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F1DC7-30B7-644A-BF57-87661EE00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0" r="18081" b="1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9C536-FFAA-7343-80CB-9F230CEB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4" r="15192" b="-1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FE97C-4A85-134E-9807-6E236DCF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59" y="0"/>
            <a:ext cx="602844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F7FE4-8CAB-994B-913C-E1CD0B564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247135"/>
            <a:ext cx="2467496" cy="2829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677FE-1F2B-B24E-AD2F-A8EA885E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2" y="3302335"/>
            <a:ext cx="2467496" cy="32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37</Words>
  <Application>Microsoft Macintosh PowerPoint</Application>
  <PresentationFormat>On-screen Show (4:3)</PresentationFormat>
  <Paragraphs>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2020-10-19T19:52:54Z</dcterms:created>
  <dcterms:modified xsi:type="dcterms:W3CDTF">2020-10-19T20:12:48Z</dcterms:modified>
</cp:coreProperties>
</file>