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61" r:id="rId4"/>
    <p:sldId id="258" r:id="rId5"/>
    <p:sldId id="263" r:id="rId6"/>
    <p:sldId id="264" r:id="rId7"/>
    <p:sldId id="266" r:id="rId8"/>
    <p:sldId id="265" r:id="rId9"/>
    <p:sldId id="267" r:id="rId10"/>
    <p:sldId id="272" r:id="rId11"/>
    <p:sldId id="268" r:id="rId12"/>
    <p:sldId id="274" r:id="rId13"/>
    <p:sldId id="273" r:id="rId14"/>
    <p:sldId id="271" r:id="rId15"/>
    <p:sldId id="270" r:id="rId16"/>
    <p:sldId id="275" r:id="rId17"/>
    <p:sldId id="262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70"/>
    <p:restoredTop sz="94696"/>
  </p:normalViewPr>
  <p:slideViewPr>
    <p:cSldViewPr snapToGrid="0" snapToObjects="1">
      <p:cViewPr varScale="1">
        <p:scale>
          <a:sx n="105" d="100"/>
          <a:sy n="105" d="100"/>
        </p:scale>
        <p:origin x="40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316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927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171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092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679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71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330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746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178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340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156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E9C071-298B-8E4B-9D4A-1D0DB737AD5C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649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g"/><Relationship Id="rId4" Type="http://schemas.openxmlformats.org/officeDocument/2006/relationships/image" Target="../media/image7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g"/><Relationship Id="rId4" Type="http://schemas.openxmlformats.org/officeDocument/2006/relationships/image" Target="../media/image12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F35291B2-0081-F046-8EC9-BAE0CB63D56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FD9CB3A9-70AC-4D49-8279-86514E744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805" y="1358875"/>
            <a:ext cx="4390390" cy="4140250"/>
          </a:xfrm>
          <a:prstGeom prst="rect">
            <a:avLst/>
          </a:prstGeom>
        </p:spPr>
      </p:pic>
      <p:pic>
        <p:nvPicPr>
          <p:cNvPr id="13" name="Picture 12" descr="A picture containing ax, drawing&#10;&#10;Description automatically generated">
            <a:extLst>
              <a:ext uri="{FF2B5EF4-FFF2-40B4-BE49-F238E27FC236}">
                <a16:creationId xmlns:a16="http://schemas.microsoft.com/office/drawing/2014/main" id="{976D97D5-A7C4-FF43-9572-C774F3F2C8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680" y="5735878"/>
            <a:ext cx="645160" cy="101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57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56651B3B-2F8A-4E48-BEA0-5D35421CE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12839B5-6527-4FE1-B5CA-71D5FFC47C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752927"/>
            <a:ext cx="5674724" cy="8229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E12D8E2-6088-4997-A8C6-1794DA9E1D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5109" y="0"/>
            <a:ext cx="6172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AF10F47-1605-47C5-AE58-9062909AD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4724" y="3862989"/>
            <a:ext cx="3469276" cy="822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6DF730D-FA4F-0B43-B3E3-CC27A2F204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4989" y="4586835"/>
            <a:ext cx="2898811" cy="17411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A2A3EE3-6EC1-0546-BEFF-C1AB747D0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6256" y="275625"/>
            <a:ext cx="3439856" cy="2290998"/>
          </a:xfrm>
          <a:prstGeom prst="rect">
            <a:avLst/>
          </a:prstGeom>
        </p:spPr>
      </p:pic>
      <p:pic>
        <p:nvPicPr>
          <p:cNvPr id="13" name="Picture 12" descr="Text, letter&#10;&#10;Description automatically generated">
            <a:extLst>
              <a:ext uri="{FF2B5EF4-FFF2-40B4-BE49-F238E27FC236}">
                <a16:creationId xmlns:a16="http://schemas.microsoft.com/office/drawing/2014/main" id="{03794A99-F67C-BD4A-8C16-9B937A9093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232" y="3234688"/>
            <a:ext cx="4609328" cy="3125147"/>
          </a:xfrm>
          <a:prstGeom prst="rect">
            <a:avLst/>
          </a:prstGeom>
        </p:spPr>
      </p:pic>
      <p:pic>
        <p:nvPicPr>
          <p:cNvPr id="14" name="Picture 13" descr="A close up of some shoes&#10;&#10;Description automatically generated">
            <a:extLst>
              <a:ext uri="{FF2B5EF4-FFF2-40B4-BE49-F238E27FC236}">
                <a16:creationId xmlns:a16="http://schemas.microsoft.com/office/drawing/2014/main" id="{1DEEFCAD-2575-C644-8BE9-513FA40CCC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9651" y="904319"/>
            <a:ext cx="3081528" cy="205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85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7707" y="0"/>
            <a:ext cx="7328585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ED5A05F-C697-2C44-8880-F1A87D35EA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1369"/>
          <a:stretch/>
        </p:blipFill>
        <p:spPr>
          <a:xfrm>
            <a:off x="1095447" y="10"/>
            <a:ext cx="6953105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1708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56651B3B-2F8A-4E48-BEA0-5D35421CE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person, indoor, table, food&#10;&#10;Description automatically generated">
            <a:extLst>
              <a:ext uri="{FF2B5EF4-FFF2-40B4-BE49-F238E27FC236}">
                <a16:creationId xmlns:a16="http://schemas.microsoft.com/office/drawing/2014/main" id="{2571CFAE-0E07-0C4D-AE2C-DB36C55212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6312" y="321733"/>
            <a:ext cx="3975425" cy="223617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12839B5-6527-4FE1-B5CA-71D5FFC47C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752927"/>
            <a:ext cx="5674724" cy="8229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indoor, kitchen, table, counter&#10;&#10;Description automatically generated">
            <a:extLst>
              <a:ext uri="{FF2B5EF4-FFF2-40B4-BE49-F238E27FC236}">
                <a16:creationId xmlns:a16="http://schemas.microsoft.com/office/drawing/2014/main" id="{A39161F6-CAA1-CA47-A81E-BAE04A5981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00" y="3286334"/>
            <a:ext cx="4709139" cy="282548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E12D8E2-6088-4997-A8C6-1794DA9E1D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5109" y="0"/>
            <a:ext cx="6172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herd of cattle standing on top of a lush green field&#10;&#10;Description automatically generated">
            <a:extLst>
              <a:ext uri="{FF2B5EF4-FFF2-40B4-BE49-F238E27FC236}">
                <a16:creationId xmlns:a16="http://schemas.microsoft.com/office/drawing/2014/main" id="{BD7675E1-D262-8049-9A7B-5459F49653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0920" y="321735"/>
            <a:ext cx="2148620" cy="321890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FAF10F47-1605-47C5-AE58-9062909AD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4724" y="3862989"/>
            <a:ext cx="3469276" cy="822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indoor, sitting, computer, table&#10;&#10;Description automatically generated">
            <a:extLst>
              <a:ext uri="{FF2B5EF4-FFF2-40B4-BE49-F238E27FC236}">
                <a16:creationId xmlns:a16="http://schemas.microsoft.com/office/drawing/2014/main" id="{28FC268C-C883-9947-A52D-2A3E638631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4988" y="4424107"/>
            <a:ext cx="2580288" cy="1819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893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7707" y="0"/>
            <a:ext cx="7328585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41B040-C3D4-4443-B263-09140AFE8B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75" r="31498" b="1"/>
          <a:stretch/>
        </p:blipFill>
        <p:spPr>
          <a:xfrm>
            <a:off x="1095447" y="10"/>
            <a:ext cx="6953105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35304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1" descr="06_Moses_Tabernacle_JPEG_1024.jpg">
            <a:extLst>
              <a:ext uri="{FF2B5EF4-FFF2-40B4-BE49-F238E27FC236}">
                <a16:creationId xmlns:a16="http://schemas.microsoft.com/office/drawing/2014/main" id="{B3A28189-8F3D-7849-A060-2B606F9178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2600" y="1939860"/>
            <a:ext cx="3971037" cy="297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5996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07_Moses_Tabernacle_JPEG_1024.jpg">
            <a:extLst>
              <a:ext uri="{FF2B5EF4-FFF2-40B4-BE49-F238E27FC236}">
                <a16:creationId xmlns:a16="http://schemas.microsoft.com/office/drawing/2014/main" id="{F1D84A95-71B2-A74D-8B6C-6589A651CD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90362" y="1939861"/>
            <a:ext cx="3971037" cy="297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5975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_Moses_Tabernacle_JPEG_1024.jpg">
            <a:extLst>
              <a:ext uri="{FF2B5EF4-FFF2-40B4-BE49-F238E27FC236}">
                <a16:creationId xmlns:a16="http://schemas.microsoft.com/office/drawing/2014/main" id="{94D4C110-AEF3-4248-9C39-E46A76880C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3264094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2" name="Picture 11" descr="A couple of street signs on a pole&#10;&#10;Description automatically generated">
            <a:extLst>
              <a:ext uri="{FF2B5EF4-FFF2-40B4-BE49-F238E27FC236}">
                <a16:creationId xmlns:a16="http://schemas.microsoft.com/office/drawing/2014/main" id="{9B54C583-0161-004B-BBAC-6C0BCA6F5B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580" r="18197" b="2"/>
          <a:stretch/>
        </p:blipFill>
        <p:spPr>
          <a:xfrm>
            <a:off x="4649509" y="557189"/>
            <a:ext cx="4251513" cy="5743618"/>
          </a:xfrm>
          <a:prstGeom prst="rect">
            <a:avLst/>
          </a:prstGeom>
        </p:spPr>
      </p:pic>
      <p:pic>
        <p:nvPicPr>
          <p:cNvPr id="10" name="Picture 9" descr="A clock hanging off the side of a building&#10;&#10;Description automatically generated">
            <a:extLst>
              <a:ext uri="{FF2B5EF4-FFF2-40B4-BE49-F238E27FC236}">
                <a16:creationId xmlns:a16="http://schemas.microsoft.com/office/drawing/2014/main" id="{3516F6C1-2C9F-E04A-A663-AE7A77536B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96"/>
          <a:stretch/>
        </p:blipFill>
        <p:spPr>
          <a:xfrm>
            <a:off x="238323" y="557189"/>
            <a:ext cx="4256170" cy="574361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80A9BCF-DF1A-D742-B7FD-806E8E5D4AF9}"/>
              </a:ext>
            </a:extLst>
          </p:cNvPr>
          <p:cNvGrpSpPr/>
          <p:nvPr/>
        </p:nvGrpSpPr>
        <p:grpSpPr>
          <a:xfrm>
            <a:off x="-37459" y="0"/>
            <a:ext cx="9218917" cy="798872"/>
            <a:chOff x="-24343" y="5867400"/>
            <a:chExt cx="9218917" cy="9906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A2C6819-3AAC-1B47-9388-2EFEEF456BF9}"/>
                </a:ext>
              </a:extLst>
            </p:cNvPr>
            <p:cNvSpPr/>
            <p:nvPr/>
          </p:nvSpPr>
          <p:spPr>
            <a:xfrm>
              <a:off x="0" y="5867400"/>
              <a:ext cx="9194574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22E4D73-6AE2-BD49-A354-FBD5645D0573}"/>
                </a:ext>
              </a:extLst>
            </p:cNvPr>
            <p:cNvSpPr txBox="1"/>
            <p:nvPr/>
          </p:nvSpPr>
          <p:spPr>
            <a:xfrm>
              <a:off x="-24343" y="6070312"/>
              <a:ext cx="9194574" cy="64879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We can meet with God :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60EF3028-7632-2F40-8466-05D9D96561B8}"/>
              </a:ext>
            </a:extLst>
          </p:cNvPr>
          <p:cNvSpPr/>
          <p:nvPr/>
        </p:nvSpPr>
        <p:spPr>
          <a:xfrm>
            <a:off x="0" y="6059128"/>
            <a:ext cx="9194574" cy="7988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442FD90-119E-DD4C-A72E-33B04761B230}"/>
              </a:ext>
            </a:extLst>
          </p:cNvPr>
          <p:cNvSpPr txBox="1"/>
          <p:nvPr/>
        </p:nvSpPr>
        <p:spPr>
          <a:xfrm>
            <a:off x="-13116" y="6222764"/>
            <a:ext cx="919457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Anytime                              Anywhere</a:t>
            </a:r>
          </a:p>
        </p:txBody>
      </p:sp>
    </p:spTree>
    <p:extLst>
      <p:ext uri="{BB962C8B-B14F-4D97-AF65-F5344CB8AC3E}">
        <p14:creationId xmlns:p14="http://schemas.microsoft.com/office/powerpoint/2010/main" val="3624166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09957DC3-9DAF-B54F-B604-D897B5F9A69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FD9CB3A9-70AC-4D49-8279-86514E744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805" y="1358875"/>
            <a:ext cx="4390390" cy="4140250"/>
          </a:xfrm>
          <a:prstGeom prst="rect">
            <a:avLst/>
          </a:prstGeom>
        </p:spPr>
      </p:pic>
      <p:pic>
        <p:nvPicPr>
          <p:cNvPr id="3" name="Picture 2" descr="A picture containing ax, drawing&#10;&#10;Description automatically generated">
            <a:extLst>
              <a:ext uri="{FF2B5EF4-FFF2-40B4-BE49-F238E27FC236}">
                <a16:creationId xmlns:a16="http://schemas.microsoft.com/office/drawing/2014/main" id="{FA6DAD5D-AA4A-E348-B890-5DD7D86A88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680" y="5735878"/>
            <a:ext cx="645160" cy="101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25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B3E9E02C-95A5-1F4A-AB7F-E8074B2A4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06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B3E9E02C-95A5-1F4A-AB7F-E8074B2A4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3FEABFF-C994-A542-9065-B3181AB9B314}"/>
              </a:ext>
            </a:extLst>
          </p:cNvPr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chemeClr val="bg1">
              <a:alpha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tree with a mountain in the background&#10;&#10;Description automatically generated">
            <a:extLst>
              <a:ext uri="{FF2B5EF4-FFF2-40B4-BE49-F238E27FC236}">
                <a16:creationId xmlns:a16="http://schemas.microsoft.com/office/drawing/2014/main" id="{274757F8-04CF-924B-9238-3518EDCFF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14499"/>
            <a:ext cx="2281574" cy="1714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A77BE45C-B786-FF4C-B936-14F040FB7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E349B2-87F9-A244-B41F-D3251D03A197}"/>
              </a:ext>
            </a:extLst>
          </p:cNvPr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chemeClr val="bg1">
              <a:alpha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tree with a mountain in the background&#10;&#10;Description automatically generated">
            <a:extLst>
              <a:ext uri="{FF2B5EF4-FFF2-40B4-BE49-F238E27FC236}">
                <a16:creationId xmlns:a16="http://schemas.microsoft.com/office/drawing/2014/main" id="{080D9644-1716-E54F-8D0B-0CE9C99980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280"/>
            <a:ext cx="9143999" cy="685672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2B7BE22-DD69-3D45-99F4-098358718E7E}"/>
              </a:ext>
            </a:extLst>
          </p:cNvPr>
          <p:cNvGrpSpPr/>
          <p:nvPr/>
        </p:nvGrpSpPr>
        <p:grpSpPr>
          <a:xfrm>
            <a:off x="-946" y="5867400"/>
            <a:ext cx="9194574" cy="990600"/>
            <a:chOff x="0" y="5867400"/>
            <a:chExt cx="9194574" cy="9906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D80FD98-55AB-DC40-AFFE-4D6E4985D77D}"/>
                </a:ext>
              </a:extLst>
            </p:cNvPr>
            <p:cNvSpPr/>
            <p:nvPr/>
          </p:nvSpPr>
          <p:spPr>
            <a:xfrm>
              <a:off x="0" y="5867400"/>
              <a:ext cx="9194574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AF20DE6-6544-3242-A148-AEB7BB434B7F}"/>
                </a:ext>
              </a:extLst>
            </p:cNvPr>
            <p:cNvSpPr txBox="1"/>
            <p:nvPr/>
          </p:nvSpPr>
          <p:spPr>
            <a:xfrm>
              <a:off x="0" y="6221288"/>
              <a:ext cx="919457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and took</a:t>
              </a: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them to live</a:t>
              </a: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in their own promised land.</a:t>
              </a:r>
              <a:endParaRPr lang="en-GB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69029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tree with a mountain in the background&#10;&#10;Description automatically generated">
            <a:extLst>
              <a:ext uri="{FF2B5EF4-FFF2-40B4-BE49-F238E27FC236}">
                <a16:creationId xmlns:a16="http://schemas.microsoft.com/office/drawing/2014/main" id="{664A2EDF-9DD0-1D4C-9CC0-8885FB6B0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280"/>
            <a:ext cx="9143999" cy="685672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4705A50-EDFE-9C4D-96CA-F3CC4FDE1EA9}"/>
              </a:ext>
            </a:extLst>
          </p:cNvPr>
          <p:cNvGrpSpPr/>
          <p:nvPr/>
        </p:nvGrpSpPr>
        <p:grpSpPr>
          <a:xfrm>
            <a:off x="-25289" y="5867400"/>
            <a:ext cx="9218917" cy="990600"/>
            <a:chOff x="-24343" y="5867400"/>
            <a:chExt cx="9218917" cy="9906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16BFFBD-A327-9A4B-A9DB-018D4377097E}"/>
                </a:ext>
              </a:extLst>
            </p:cNvPr>
            <p:cNvSpPr/>
            <p:nvPr/>
          </p:nvSpPr>
          <p:spPr>
            <a:xfrm>
              <a:off x="0" y="5867400"/>
              <a:ext cx="9194574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7CEA840-3967-144B-93D5-33FB377298A9}"/>
                </a:ext>
              </a:extLst>
            </p:cNvPr>
            <p:cNvSpPr txBox="1"/>
            <p:nvPr/>
          </p:nvSpPr>
          <p:spPr>
            <a:xfrm>
              <a:off x="-24343" y="6070312"/>
              <a:ext cx="9194574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God wants his people to worship Him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35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56651B3B-2F8A-4E48-BEA0-5D35421CE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B258A2-B046-2A4A-A496-E654D246FA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6312" y="321733"/>
            <a:ext cx="3975425" cy="2236177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112839B5-6527-4FE1-B5CA-71D5FFC47C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752927"/>
            <a:ext cx="5674724" cy="8229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73A6A5A-F7C5-9346-820A-98D93952FD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00" y="3150946"/>
            <a:ext cx="4709139" cy="3096258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BE12D8E2-6088-4997-A8C6-1794DA9E1D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5109" y="0"/>
            <a:ext cx="6172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B066DA-8A1E-F247-9A75-5DEB00596F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4989" y="465005"/>
            <a:ext cx="2580483" cy="2932367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FAF10F47-1605-47C5-AE58-9062909AD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4724" y="3862989"/>
            <a:ext cx="3469276" cy="822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large passenger jet sitting on top of a runway&#10;&#10;Description automatically generated">
            <a:extLst>
              <a:ext uri="{FF2B5EF4-FFF2-40B4-BE49-F238E27FC236}">
                <a16:creationId xmlns:a16="http://schemas.microsoft.com/office/drawing/2014/main" id="{DD66F519-844E-5A40-AA01-0477F93E4E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4988" y="4472488"/>
            <a:ext cx="2580288" cy="172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54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7707" y="0"/>
            <a:ext cx="7328585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69DDFB-53FD-C04C-9BEB-8408C160E7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89" r="16789"/>
          <a:stretch/>
        </p:blipFill>
        <p:spPr>
          <a:xfrm>
            <a:off x="1095447" y="10"/>
            <a:ext cx="6953105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62494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56651B3B-2F8A-4E48-BEA0-5D35421CE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120E452-3B16-D649-B45D-A59A162B4A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6280" y="321733"/>
            <a:ext cx="3535457" cy="2236177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112839B5-6527-4FE1-B5CA-71D5FFC47C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752927"/>
            <a:ext cx="5674724" cy="8229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stationary, implement, pencil&#10;&#10;Description automatically generated">
            <a:extLst>
              <a:ext uri="{FF2B5EF4-FFF2-40B4-BE49-F238E27FC236}">
                <a16:creationId xmlns:a16="http://schemas.microsoft.com/office/drawing/2014/main" id="{C1762DE3-A016-EE49-9A23-D144D35D7B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00" y="3133287"/>
            <a:ext cx="4709139" cy="3131577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BE12D8E2-6088-4997-A8C6-1794DA9E1D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5109" y="0"/>
            <a:ext cx="6172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E517A2-A3A5-6740-86CD-5F0BA2CC5F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4989" y="640947"/>
            <a:ext cx="2580483" cy="2580483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FAF10F47-1605-47C5-AE58-9062909AD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4724" y="3862989"/>
            <a:ext cx="3469276" cy="822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typewriter on a table&#10;&#10;Description automatically generated">
            <a:extLst>
              <a:ext uri="{FF2B5EF4-FFF2-40B4-BE49-F238E27FC236}">
                <a16:creationId xmlns:a16="http://schemas.microsoft.com/office/drawing/2014/main" id="{0D16A0BC-6CB9-0C46-8E76-2035221A4B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4989" y="4359135"/>
            <a:ext cx="2853086" cy="1904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470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7707" y="0"/>
            <a:ext cx="7328585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6D7D96-7D27-574F-8AA5-10718063C4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34" r="-1" b="27058"/>
          <a:stretch/>
        </p:blipFill>
        <p:spPr>
          <a:xfrm>
            <a:off x="1095447" y="10"/>
            <a:ext cx="6953105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70371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26</Words>
  <Application>Microsoft Macintosh PowerPoint</Application>
  <PresentationFormat>On-screen Show (4:3)</PresentationFormat>
  <Paragraphs>4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Sheppard</dc:creator>
  <cp:lastModifiedBy>Rachel Sheppard</cp:lastModifiedBy>
  <cp:revision>2</cp:revision>
  <dcterms:created xsi:type="dcterms:W3CDTF">2020-10-19T19:44:08Z</dcterms:created>
  <dcterms:modified xsi:type="dcterms:W3CDTF">2020-10-19T19:47:32Z</dcterms:modified>
</cp:coreProperties>
</file>