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5" r:id="rId7"/>
    <p:sldId id="264" r:id="rId8"/>
    <p:sldId id="268" r:id="rId9"/>
    <p:sldId id="269" r:id="rId10"/>
    <p:sldId id="266" r:id="rId11"/>
    <p:sldId id="270" r:id="rId12"/>
    <p:sldId id="272" r:id="rId13"/>
    <p:sldId id="271" r:id="rId14"/>
    <p:sldId id="267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A0B18B-5B3F-E04C-8886-E88559750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40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D0974-1276-2C44-B245-C60A6635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8" y="643467"/>
            <a:ext cx="8132943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340E3-4C58-B542-9B49-D31F0AC72216}"/>
              </a:ext>
            </a:extLst>
          </p:cNvPr>
          <p:cNvSpPr txBox="1"/>
          <p:nvPr/>
        </p:nvSpPr>
        <p:spPr>
          <a:xfrm>
            <a:off x="2344231" y="1008865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Learn to be content.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6816AE-4334-434F-9FB9-33FECC7DA9EA}"/>
              </a:ext>
            </a:extLst>
          </p:cNvPr>
          <p:cNvSpPr txBox="1"/>
          <p:nvPr/>
        </p:nvSpPr>
        <p:spPr>
          <a:xfrm>
            <a:off x="2346166" y="5182538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Have no other God’s but 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C8A0F-1EE4-0542-ADC4-A7904D78F3AE}"/>
              </a:ext>
            </a:extLst>
          </p:cNvPr>
          <p:cNvSpPr txBox="1"/>
          <p:nvPr/>
        </p:nvSpPr>
        <p:spPr>
          <a:xfrm>
            <a:off x="2346166" y="4722964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Don’t worship things-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5EF6D5-0930-5141-8758-5580B704D1E1}"/>
              </a:ext>
            </a:extLst>
          </p:cNvPr>
          <p:cNvSpPr txBox="1"/>
          <p:nvPr/>
        </p:nvSpPr>
        <p:spPr>
          <a:xfrm>
            <a:off x="2346166" y="3813013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Make time for 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DD1CC0-1C42-C241-A301-A30678BCA469}"/>
              </a:ext>
            </a:extLst>
          </p:cNvPr>
          <p:cNvSpPr txBox="1"/>
          <p:nvPr/>
        </p:nvSpPr>
        <p:spPr>
          <a:xfrm>
            <a:off x="2346166" y="4272587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Show me respect.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FB775-FE6A-2549-BD9B-FF0BAD19A0E5}"/>
              </a:ext>
            </a:extLst>
          </p:cNvPr>
          <p:cNvSpPr txBox="1"/>
          <p:nvPr/>
        </p:nvSpPr>
        <p:spPr>
          <a:xfrm>
            <a:off x="2346166" y="2408073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Don’t break a promise.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159065-68FF-054A-9C14-9EC4FF534AA7}"/>
              </a:ext>
            </a:extLst>
          </p:cNvPr>
          <p:cNvSpPr txBox="1"/>
          <p:nvPr/>
        </p:nvSpPr>
        <p:spPr>
          <a:xfrm>
            <a:off x="2346166" y="2881638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Don’t get mad.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61228-7416-8A41-BDE0-606B13036417}"/>
              </a:ext>
            </a:extLst>
          </p:cNvPr>
          <p:cNvSpPr txBox="1"/>
          <p:nvPr/>
        </p:nvSpPr>
        <p:spPr>
          <a:xfrm>
            <a:off x="2346166" y="3353439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Obey mum and dad.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DDA16-2D9D-2241-9DD5-C9A5020F4E72}"/>
              </a:ext>
            </a:extLst>
          </p:cNvPr>
          <p:cNvSpPr txBox="1"/>
          <p:nvPr/>
        </p:nvSpPr>
        <p:spPr>
          <a:xfrm>
            <a:off x="2344231" y="1950263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Don’t steal from others.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26327-50B4-3944-AC75-0137B87DB966}"/>
              </a:ext>
            </a:extLst>
          </p:cNvPr>
          <p:cNvSpPr txBox="1"/>
          <p:nvPr/>
        </p:nvSpPr>
        <p:spPr>
          <a:xfrm>
            <a:off x="2344231" y="1488925"/>
            <a:ext cx="4581146" cy="53860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Don’t tell lies.</a:t>
            </a:r>
          </a:p>
        </p:txBody>
      </p:sp>
    </p:spTree>
    <p:extLst>
      <p:ext uri="{BB962C8B-B14F-4D97-AF65-F5344CB8AC3E}">
        <p14:creationId xmlns:p14="http://schemas.microsoft.com/office/powerpoint/2010/main" val="395885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D0974-1276-2C44-B245-C60A6635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8" y="643467"/>
            <a:ext cx="8132943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340E3-4C58-B542-9B49-D31F0AC72216}"/>
              </a:ext>
            </a:extLst>
          </p:cNvPr>
          <p:cNvSpPr txBox="1"/>
          <p:nvPr/>
        </p:nvSpPr>
        <p:spPr>
          <a:xfrm>
            <a:off x="2281426" y="2002754"/>
            <a:ext cx="4581146" cy="286232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Song Lyrics (optional)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Sung to the tune of ‘The 12 Days of Christmas’.</a:t>
            </a:r>
          </a:p>
        </p:txBody>
      </p:sp>
    </p:spTree>
    <p:extLst>
      <p:ext uri="{BB962C8B-B14F-4D97-AF65-F5344CB8AC3E}">
        <p14:creationId xmlns:p14="http://schemas.microsoft.com/office/powerpoint/2010/main" val="122124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D0974-1276-2C44-B245-C60A6635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8" y="643467"/>
            <a:ext cx="8132943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FF0F32-09AF-944A-9E53-F49BB9FD346F}"/>
              </a:ext>
            </a:extLst>
          </p:cNvPr>
          <p:cNvSpPr txBox="1"/>
          <p:nvPr/>
        </p:nvSpPr>
        <p:spPr>
          <a:xfrm>
            <a:off x="3406870" y="1053917"/>
            <a:ext cx="4581146" cy="455509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/>
              <a:t>Learn to be content.</a:t>
            </a:r>
          </a:p>
          <a:p>
            <a:pPr algn="ctr"/>
            <a:r>
              <a:rPr lang="en-US" sz="2900" b="1" dirty="0"/>
              <a:t>Don’t tell lies.</a:t>
            </a:r>
          </a:p>
          <a:p>
            <a:pPr algn="ctr"/>
            <a:r>
              <a:rPr lang="en-US" sz="2900" b="1" dirty="0"/>
              <a:t>Don’t steal from others.</a:t>
            </a:r>
          </a:p>
          <a:p>
            <a:pPr algn="ctr"/>
            <a:r>
              <a:rPr lang="en-US" sz="2900" b="1" dirty="0"/>
              <a:t>Don’t break a promise.</a:t>
            </a:r>
          </a:p>
          <a:p>
            <a:pPr algn="ctr"/>
            <a:r>
              <a:rPr lang="en-US" sz="2900" b="1" dirty="0"/>
              <a:t>Don’t get mad.</a:t>
            </a:r>
          </a:p>
          <a:p>
            <a:pPr algn="ctr"/>
            <a:r>
              <a:rPr lang="en-US" sz="2900" b="1" dirty="0"/>
              <a:t>Obey mum and dad.</a:t>
            </a:r>
          </a:p>
          <a:p>
            <a:pPr algn="ctr"/>
            <a:r>
              <a:rPr lang="en-US" sz="2900" b="1" dirty="0"/>
              <a:t>Make time for me.</a:t>
            </a:r>
          </a:p>
          <a:p>
            <a:pPr algn="ctr"/>
            <a:r>
              <a:rPr lang="en-US" sz="2900" b="1" dirty="0"/>
              <a:t>Show me respect.</a:t>
            </a:r>
          </a:p>
          <a:p>
            <a:pPr algn="ctr"/>
            <a:r>
              <a:rPr lang="en-US" sz="2900" b="1" dirty="0"/>
              <a:t>Don’t worship things- And</a:t>
            </a:r>
          </a:p>
          <a:p>
            <a:pPr algn="ctr"/>
            <a:r>
              <a:rPr lang="en-US" sz="2900" b="1" dirty="0"/>
              <a:t>Have no other God’s but 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94CB1-B4B4-1B47-97D0-92B5426BEFB0}"/>
              </a:ext>
            </a:extLst>
          </p:cNvPr>
          <p:cNvSpPr txBox="1"/>
          <p:nvPr/>
        </p:nvSpPr>
        <p:spPr>
          <a:xfrm>
            <a:off x="1155984" y="1723330"/>
            <a:ext cx="1996003" cy="321626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/>
              <a:t>From the top of Mount Sinai, God gave his people rules:</a:t>
            </a:r>
          </a:p>
        </p:txBody>
      </p:sp>
    </p:spTree>
    <p:extLst>
      <p:ext uri="{BB962C8B-B14F-4D97-AF65-F5344CB8AC3E}">
        <p14:creationId xmlns:p14="http://schemas.microsoft.com/office/powerpoint/2010/main" val="9679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graffiti&#10;&#10;Description automatically generated">
            <a:extLst>
              <a:ext uri="{FF2B5EF4-FFF2-40B4-BE49-F238E27FC236}">
                <a16:creationId xmlns:a16="http://schemas.microsoft.com/office/drawing/2014/main" id="{196531DC-40CB-9E4E-BAD7-86BBF266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43EA1-773C-B649-8688-34A0528B27DC}"/>
              </a:ext>
            </a:extLst>
          </p:cNvPr>
          <p:cNvSpPr txBox="1"/>
          <p:nvPr/>
        </p:nvSpPr>
        <p:spPr>
          <a:xfrm>
            <a:off x="579390" y="1536174"/>
            <a:ext cx="7985219" cy="3785652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Love the Lord your God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with all your heart…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Love your neighbour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as yourself.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Mark 12 : 30 - 31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5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274757F8-04CF-924B-9238-3518EDCF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499"/>
            <a:ext cx="2281574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0D9644-1716-E54F-8D0B-0CE9C9998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0"/>
            <a:ext cx="9143999" cy="68567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and took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them to live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in their own promised land.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664A2EDF-9DD0-1D4C-9CC0-8885FB6B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0"/>
            <a:ext cx="9143999" cy="68567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9" y="5867400"/>
            <a:ext cx="9218917" cy="990600"/>
            <a:chOff x="-24343" y="5867400"/>
            <a:chExt cx="9218917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-24343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wants his people to obey him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6EB64-72A6-0B48-A963-23DA5962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883348"/>
            <a:ext cx="8178799" cy="50913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870CFC-25D8-794C-AF73-C9AD381F8DFF}"/>
              </a:ext>
            </a:extLst>
          </p:cNvPr>
          <p:cNvSpPr txBox="1"/>
          <p:nvPr/>
        </p:nvSpPr>
        <p:spPr>
          <a:xfrm>
            <a:off x="1507744" y="925448"/>
            <a:ext cx="254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39B86-F1A6-5849-A150-58F744381AF4}"/>
              </a:ext>
            </a:extLst>
          </p:cNvPr>
          <p:cNvSpPr txBox="1"/>
          <p:nvPr/>
        </p:nvSpPr>
        <p:spPr>
          <a:xfrm>
            <a:off x="6251448" y="907732"/>
            <a:ext cx="210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193803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D4706E-E6FF-4B41-9BDD-323C469C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522" y="3673961"/>
            <a:ext cx="2543217" cy="2543217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E557E83-3D67-FF43-95A5-EA754BA17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089" y="640822"/>
            <a:ext cx="2923237" cy="2543217"/>
          </a:xfrm>
          <a:prstGeom prst="rect">
            <a:avLst/>
          </a:prstGeom>
        </p:spPr>
      </p:pic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41ED130-30EF-5E46-8CD4-95151BA4F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618" y="3671316"/>
            <a:ext cx="2545862" cy="2545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214F6-25F5-FC40-AD3C-BE62C8E1E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24" y="824000"/>
            <a:ext cx="3497249" cy="21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6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1E45D-F41A-0E4B-92E9-4E50891A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6" y="643467"/>
            <a:ext cx="74246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E771D-A939-E347-8CCE-FAA8D9F02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168</Words>
  <Application>Microsoft Macintosh PowerPoint</Application>
  <PresentationFormat>On-screen Show (4:3)</PresentationFormat>
  <Paragraphs>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4</cp:revision>
  <dcterms:created xsi:type="dcterms:W3CDTF">2020-10-19T11:25:23Z</dcterms:created>
  <dcterms:modified xsi:type="dcterms:W3CDTF">2020-10-19T13:25:44Z</dcterms:modified>
</cp:coreProperties>
</file>