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61" r:id="rId4"/>
    <p:sldId id="258" r:id="rId5"/>
    <p:sldId id="263" r:id="rId6"/>
    <p:sldId id="264" r:id="rId7"/>
    <p:sldId id="259" r:id="rId8"/>
    <p:sldId id="269" r:id="rId9"/>
    <p:sldId id="270" r:id="rId10"/>
    <p:sldId id="265" r:id="rId11"/>
    <p:sldId id="271" r:id="rId12"/>
    <p:sldId id="272" r:id="rId13"/>
    <p:sldId id="276" r:id="rId14"/>
    <p:sldId id="273" r:id="rId15"/>
    <p:sldId id="274" r:id="rId16"/>
    <p:sldId id="275" r:id="rId17"/>
    <p:sldId id="283" r:id="rId18"/>
    <p:sldId id="284" r:id="rId19"/>
    <p:sldId id="277" r:id="rId20"/>
    <p:sldId id="278" r:id="rId21"/>
    <p:sldId id="279" r:id="rId22"/>
    <p:sldId id="260" r:id="rId23"/>
    <p:sldId id="280" r:id="rId24"/>
    <p:sldId id="281" r:id="rId25"/>
    <p:sldId id="282" r:id="rId26"/>
    <p:sldId id="285" r:id="rId27"/>
    <p:sldId id="26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15490-16AB-1E42-9FF3-8E5B91E5DCD1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B2D87-DDAA-1F47-9D0A-32AE0D333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6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2747B7F2-B84F-B54D-8E53-BEBD3434920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04FEFD56-8C03-B044-A187-F4BDCF96356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562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:a16="http://schemas.microsoft.com/office/drawing/2014/main" id="{69A2F38F-FDEE-0D49-B461-E73DC727CA4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D16B20C8-3543-3F4D-A4AC-EB4E99C25BC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04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AAB549D3-19A3-6A4E-9784-70D1DC5EF65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BB648ECB-02D7-C840-8732-5DD81EBA3E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199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A610F602-BDA2-5547-A537-D5C0AA705BB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92C08BDE-BCE5-834D-B908-9B57732976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284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D0869FBF-3EC8-2046-8EEE-8AEF3DDAC12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0259D0BD-CF66-C544-88ED-29FD992334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252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653BE37E-AC84-A148-943B-D0B3342AEC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B773E53A-A419-8748-9F9A-EAFC2969161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007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CDF683B3-DBAF-AA43-84CD-1ECE241317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5390644A-811A-2740-8A64-2340DEC3E9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947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B75E7146-9E8E-EF4F-8281-10EE278C340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7F33C618-1282-0D49-ADAB-AE7A61EEC17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799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07617C8A-9D12-D743-8035-C448A6A2F29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397C107E-E22A-A34E-AC48-FAC32DEC2C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037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6F132106-3737-2347-82DC-7FB028E09FE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E4BA3696-26D3-1F4D-BB5D-1C3F8AC65E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986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07DE7C26-E2E2-3742-9E07-663962E12EE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91415E9D-578F-C04B-AB18-A18FF2194F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354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46A77494-EDCA-DE4D-A0B3-15C3DE2ADF5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12E5B350-187C-4449-AE05-891109C5A8C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590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C9A29CD3-8D70-3649-8C39-D1CCB2D743B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606C1EB2-411E-CA46-BE6B-756C6A0E980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486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3557E87E-D2D1-7742-BDB7-93B82305B7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FC9F7922-AB88-8B44-86BD-FF97BB282E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505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325921A9-D701-4D4A-850D-A49EA293AD2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DA208770-4E8B-AC41-A017-5313E266344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20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653687BC-A941-484D-8992-0335189203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73EC882B-B279-124B-A3F2-32C0CA666F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269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7CE827D1-B381-584A-AF09-4AAA72F9C2F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77E7BEA1-AF42-F64A-8923-2CA23D4FA7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95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>
            <a:extLst>
              <a:ext uri="{FF2B5EF4-FFF2-40B4-BE49-F238E27FC236}">
                <a16:creationId xmlns:a16="http://schemas.microsoft.com/office/drawing/2014/main" id="{DDC4EFE4-D690-444E-B933-17597AA3DE5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ED0AECBA-401E-7249-B0AA-B2F62E1079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353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07BA9562-76E5-8C43-8BC8-A15ADB787DA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DE1D3339-C828-7547-8F5A-B5AD075838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73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5017BE1B-EB21-6D4B-95B6-24345A03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26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E72A7F74-F1D2-114D-8A04-06333A28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4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F16A9557-2672-A245-B742-2AE9D97D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3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CEE39FB7-BD31-1447-A33A-2799A969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52AC60CF-6159-0548-9994-E4555A40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B0FF4987-0283-5244-A8CB-9B117D1C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7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611B8C82-E63D-2A4A-AF7E-4DDED3CA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1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58B1FB43-9798-E94A-AFEB-E463816D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4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0C4F23F1-1ACF-1E47-8D48-A2276C75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7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7C604CF0-66EE-7343-BAEC-865DA5B0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3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A2CBC1BC-DBD5-2D4D-B14B-F00633B9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1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C0867EF6-B2A9-E94F-8FDB-3C6F3D91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0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728E1429-7927-C147-9E56-C125567B1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78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ECE3C8C7-4075-744D-8B3E-FE6888F9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9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C2D4ABA8-28F8-5C41-88A1-55AEE578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7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6E136088-2626-9545-8263-AB6F8FB0D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6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sign in front of a sunset&#10;&#10;Description automatically generated">
            <a:extLst>
              <a:ext uri="{FF2B5EF4-FFF2-40B4-BE49-F238E27FC236}">
                <a16:creationId xmlns:a16="http://schemas.microsoft.com/office/drawing/2014/main" id="{B3E48537-0CE4-2144-99B1-869066149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9" r="33302"/>
          <a:stretch/>
        </p:blipFill>
        <p:spPr>
          <a:xfrm>
            <a:off x="20" y="10"/>
            <a:ext cx="5527522" cy="6857990"/>
          </a:xfrm>
          <a:prstGeom prst="rect">
            <a:avLst/>
          </a:prstGeom>
        </p:spPr>
      </p:pic>
      <p:pic>
        <p:nvPicPr>
          <p:cNvPr id="4" name="Picture 3" descr="A picture containing dark, indoor, sitting, small&#10;&#10;Description automatically generated">
            <a:extLst>
              <a:ext uri="{FF2B5EF4-FFF2-40B4-BE49-F238E27FC236}">
                <a16:creationId xmlns:a16="http://schemas.microsoft.com/office/drawing/2014/main" id="{5BFD2F27-B10C-3F4F-87D0-B8030BC52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9" r="5" b="6"/>
          <a:stretch/>
        </p:blipFill>
        <p:spPr>
          <a:xfrm>
            <a:off x="5650992" y="1"/>
            <a:ext cx="3493008" cy="3346704"/>
          </a:xfrm>
          <a:prstGeom prst="rect">
            <a:avLst/>
          </a:prstGeom>
        </p:spPr>
      </p:pic>
      <p:pic>
        <p:nvPicPr>
          <p:cNvPr id="7" name="Picture 6" descr="A picture containing person, indoor, person, food&#10;&#10;Description automatically generated">
            <a:extLst>
              <a:ext uri="{FF2B5EF4-FFF2-40B4-BE49-F238E27FC236}">
                <a16:creationId xmlns:a16="http://schemas.microsoft.com/office/drawing/2014/main" id="{F322DE1E-45D2-DA4E-B954-3C8EFEF23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11" r="10118" b="-4"/>
          <a:stretch/>
        </p:blipFill>
        <p:spPr>
          <a:xfrm>
            <a:off x="5650990" y="3511296"/>
            <a:ext cx="349301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533164A4-5531-134A-AD0F-349817E2E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-1"/>
            <a:ext cx="2286000" cy="17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36AF3EDE-4C7F-524E-BB0F-B5764A3B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5287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85701"/>
              <a:ext cx="919457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From Egypt He rescued them by His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mighty hand</a:t>
              </a:r>
              <a:endParaRPr lang="en-GB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6482AE19-8AD2-8143-AE63-CF2A0901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7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In a broken world, God wants to rescue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4B322C-6860-9B49-94AD-873CDBF7D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0" r="17992" b="-3"/>
          <a:stretch/>
        </p:blipFill>
        <p:spPr>
          <a:xfrm>
            <a:off x="149052" y="268086"/>
            <a:ext cx="4353079" cy="3167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7C1C3-CD7D-9746-9535-77B6C593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00" r="19209" b="3"/>
          <a:stretch/>
        </p:blipFill>
        <p:spPr>
          <a:xfrm>
            <a:off x="4646528" y="268086"/>
            <a:ext cx="4348413" cy="316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4CF9C-155F-1F4B-BE14-66C1F8B65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10" r="3" b="7237"/>
          <a:stretch/>
        </p:blipFill>
        <p:spPr>
          <a:xfrm>
            <a:off x="149053" y="3703597"/>
            <a:ext cx="4353079" cy="2789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BD76D3-AD4A-EC4B-AE52-17BD58932E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80"/>
          <a:stretch/>
        </p:blipFill>
        <p:spPr>
          <a:xfrm>
            <a:off x="4646529" y="3703597"/>
            <a:ext cx="4348412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9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D9FD2EC7-6A4C-2A42-A06C-FB9EBD1B4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23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57B92530-D837-1144-B0E4-D7E766A5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75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C730A768-B206-6D47-89A1-AF90B7156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4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Macintosh PowerPoint</Application>
  <PresentationFormat>On-screen Show (4:3)</PresentationFormat>
  <Paragraphs>2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2020-10-19T10:35:08Z</dcterms:created>
  <dcterms:modified xsi:type="dcterms:W3CDTF">2020-10-19T10:35:26Z</dcterms:modified>
</cp:coreProperties>
</file>