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9" r:id="rId8"/>
    <p:sldId id="273" r:id="rId9"/>
    <p:sldId id="274" r:id="rId10"/>
    <p:sldId id="271" r:id="rId11"/>
    <p:sldId id="275" r:id="rId12"/>
    <p:sldId id="259" r:id="rId13"/>
    <p:sldId id="276" r:id="rId14"/>
    <p:sldId id="278" r:id="rId15"/>
    <p:sldId id="279" r:id="rId16"/>
    <p:sldId id="280" r:id="rId17"/>
    <p:sldId id="281" r:id="rId18"/>
    <p:sldId id="268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15_Moses_Prince_JPEG_1024.jpg">
            <a:extLst>
              <a:ext uri="{FF2B5EF4-FFF2-40B4-BE49-F238E27FC236}">
                <a16:creationId xmlns:a16="http://schemas.microsoft.com/office/drawing/2014/main" id="{32CF62ED-56B8-6A4B-8EA0-A75C057F6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31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02_Moses_Burning_Bush_JPEG_1024.jpg">
            <a:extLst>
              <a:ext uri="{FF2B5EF4-FFF2-40B4-BE49-F238E27FC236}">
                <a16:creationId xmlns:a16="http://schemas.microsoft.com/office/drawing/2014/main" id="{85723FD1-46F8-D64D-B57D-0179ADD5D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1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04_Moses_Burning_Bush_JPEG_1024.jpg">
            <a:extLst>
              <a:ext uri="{FF2B5EF4-FFF2-40B4-BE49-F238E27FC236}">
                <a16:creationId xmlns:a16="http://schemas.microsoft.com/office/drawing/2014/main" id="{D6729202-96BE-0A4E-879E-7AAFC5CC5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64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Moses_Burning_Bush_JPEG_1024.jpg">
            <a:extLst>
              <a:ext uri="{FF2B5EF4-FFF2-40B4-BE49-F238E27FC236}">
                <a16:creationId xmlns:a16="http://schemas.microsoft.com/office/drawing/2014/main" id="{B4724958-50A7-654C-AC91-4EA093BFA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03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12_Moses_Burning_Bush_JPEG_1024.jpg">
            <a:extLst>
              <a:ext uri="{FF2B5EF4-FFF2-40B4-BE49-F238E27FC236}">
                <a16:creationId xmlns:a16="http://schemas.microsoft.com/office/drawing/2014/main" id="{8E6F6F0B-4920-4D4A-B8F5-E10FE64FC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2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13_Moses_Burning_Bush_JPEG_1024.jpg">
            <a:extLst>
              <a:ext uri="{FF2B5EF4-FFF2-40B4-BE49-F238E27FC236}">
                <a16:creationId xmlns:a16="http://schemas.microsoft.com/office/drawing/2014/main" id="{CE856788-3D80-9642-BF43-52822DB2B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37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14_Moses_Burning_Bush_JPEG_1024.jpg">
            <a:extLst>
              <a:ext uri="{FF2B5EF4-FFF2-40B4-BE49-F238E27FC236}">
                <a16:creationId xmlns:a16="http://schemas.microsoft.com/office/drawing/2014/main" id="{6C3C1A62-7F88-434E-84B0-863439773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90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20_Moses_Burning_Bush_JPEG_1024.jpg">
            <a:extLst>
              <a:ext uri="{FF2B5EF4-FFF2-40B4-BE49-F238E27FC236}">
                <a16:creationId xmlns:a16="http://schemas.microsoft.com/office/drawing/2014/main" id="{F7031E53-11D0-6D4B-A6FC-74795D9B9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4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1523AC3F-E1AE-A74F-B9C7-0152CB02D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6" r="1952" b="3"/>
          <a:stretch/>
        </p:blipFill>
        <p:spPr>
          <a:xfrm>
            <a:off x="20" y="10"/>
            <a:ext cx="4574266" cy="3428990"/>
          </a:xfrm>
          <a:prstGeom prst="rect">
            <a:avLst/>
          </a:prstGeom>
        </p:spPr>
      </p:pic>
      <p:pic>
        <p:nvPicPr>
          <p:cNvPr id="12" name="Picture 11" descr="A picture containing person, outdoor, person, playing&#10;&#10;Description automatically generated">
            <a:extLst>
              <a:ext uri="{FF2B5EF4-FFF2-40B4-BE49-F238E27FC236}">
                <a16:creationId xmlns:a16="http://schemas.microsoft.com/office/drawing/2014/main" id="{E8AE7890-77DA-3343-9C0B-F4B3CD09B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62" r="-1" b="24300"/>
          <a:stretch/>
        </p:blipFill>
        <p:spPr>
          <a:xfrm>
            <a:off x="4569714" y="10"/>
            <a:ext cx="4574286" cy="3428990"/>
          </a:xfrm>
          <a:prstGeom prst="rect">
            <a:avLst/>
          </a:prstGeom>
        </p:spPr>
      </p:pic>
      <p:pic>
        <p:nvPicPr>
          <p:cNvPr id="10" name="Picture 9" descr="A picture containing person, outdoor, person, child&#10;&#10;Description automatically generated">
            <a:extLst>
              <a:ext uri="{FF2B5EF4-FFF2-40B4-BE49-F238E27FC236}">
                <a16:creationId xmlns:a16="http://schemas.microsoft.com/office/drawing/2014/main" id="{C5CE247F-A744-6B45-ADFD-F19B5E7B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6" r="2" b="2"/>
          <a:stretch/>
        </p:blipFill>
        <p:spPr>
          <a:xfrm>
            <a:off x="20" y="3429000"/>
            <a:ext cx="4574266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65AB55-4718-5E47-BAB8-15B918F17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0" r="4837" b="2"/>
          <a:stretch/>
        </p:blipFill>
        <p:spPr>
          <a:xfrm>
            <a:off x="4569714" y="3429000"/>
            <a:ext cx="45742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9315"/>
      </p:ext>
    </p:extLst>
  </p:cSld>
  <p:clrMapOvr>
    <a:masterClrMapping/>
  </p:clrMapOvr>
  <p:transition spd="slow" advTm="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533164A4-5531-134A-AD0F-349817E2E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-1"/>
            <a:ext cx="2286000" cy="17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36AF3EDE-4C7F-524E-BB0F-B5764A3B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85701"/>
              <a:ext cx="919457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From Egypt He rescued them by His</a:t>
              </a:r>
              <a:r>
                <a:rPr lang="en-GB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mighty hand</a:t>
              </a:r>
              <a:endParaRPr 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, blue, animal, holding&#10;&#10;Description automatically generated">
            <a:extLst>
              <a:ext uri="{FF2B5EF4-FFF2-40B4-BE49-F238E27FC236}">
                <a16:creationId xmlns:a16="http://schemas.microsoft.com/office/drawing/2014/main" id="{6482AE19-8AD2-8143-AE63-CF2A0901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85806"/>
              <a:ext cx="919457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In a broken world, God can use us to make a difference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0BEB2-9975-914B-BE1B-E9D2AE73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" r="12815" b="1"/>
          <a:stretch/>
        </p:blipFill>
        <p:spPr>
          <a:xfrm>
            <a:off x="3370077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FBACF-97B0-8B48-A9D7-275D82220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5" r="1028" b="-1"/>
          <a:stretch/>
        </p:blipFill>
        <p:spPr>
          <a:xfrm>
            <a:off x="20" y="10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2E385-3BE0-E74E-BAAD-237F7FA0B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7" r="11410" b="1"/>
          <a:stretch/>
        </p:blipFill>
        <p:spPr>
          <a:xfrm>
            <a:off x="4762566" y="3511295"/>
            <a:ext cx="4381434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80FEF-0C05-EE4C-8BAA-09B68AF56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2718"/>
          <a:stretch/>
        </p:blipFill>
        <p:spPr>
          <a:xfrm>
            <a:off x="20" y="3511295"/>
            <a:ext cx="577390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459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01_Moses_Prince_JPEG_1024.jpg">
            <a:extLst>
              <a:ext uri="{FF2B5EF4-FFF2-40B4-BE49-F238E27FC236}">
                <a16:creationId xmlns:a16="http://schemas.microsoft.com/office/drawing/2014/main" id="{D24B3E3F-FFAD-0043-9ADF-A0814512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6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03_Moses_Prince_JPEG_1024.jpg">
            <a:extLst>
              <a:ext uri="{FF2B5EF4-FFF2-40B4-BE49-F238E27FC236}">
                <a16:creationId xmlns:a16="http://schemas.microsoft.com/office/drawing/2014/main" id="{1123CE13-4EF0-3548-92EF-64F7D8CC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8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05_Moses_Prince_JPEG_1024.jpg">
            <a:extLst>
              <a:ext uri="{FF2B5EF4-FFF2-40B4-BE49-F238E27FC236}">
                <a16:creationId xmlns:a16="http://schemas.microsoft.com/office/drawing/2014/main" id="{8E58AA9F-C959-6947-94D0-8A602BD3F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Macintosh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2020-10-18T20:22:14Z</dcterms:created>
  <dcterms:modified xsi:type="dcterms:W3CDTF">2020-10-18T21:35:43Z</dcterms:modified>
</cp:coreProperties>
</file>