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3" r:id="rId13"/>
    <p:sldId id="272" r:id="rId14"/>
    <p:sldId id="274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E669F254-94CA-F34B-9529-52ADD51E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"/>
            <a:ext cx="9225280" cy="691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9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C3F17-1905-7647-BC35-5B1A1ECA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8160" cy="705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26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C2D98CA-EB2C-2945-BD6F-DCAC8710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3291-3287-AD4B-B364-09B6E64B1837}"/>
              </a:ext>
            </a:extLst>
          </p:cNvPr>
          <p:cNvSpPr txBox="1"/>
          <p:nvPr/>
        </p:nvSpPr>
        <p:spPr>
          <a:xfrm>
            <a:off x="1240671" y="1171813"/>
            <a:ext cx="6662658" cy="4662815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 long time passed </a:t>
            </a:r>
          </a:p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and that king of Egypt died.  </a:t>
            </a:r>
          </a:p>
          <a:p>
            <a:pPr algn="ctr"/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But the Israelites were </a:t>
            </a:r>
          </a:p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still forced to work very hard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cried out for help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heard 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them.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Exodus 2:23-24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CBCFF9-688F-1F40-876D-C4C58CC89C22}"/>
              </a:ext>
            </a:extLst>
          </p:cNvPr>
          <p:cNvSpPr txBox="1"/>
          <p:nvPr/>
        </p:nvSpPr>
        <p:spPr>
          <a:xfrm>
            <a:off x="3240024" y="3880634"/>
            <a:ext cx="54041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5D641A-A186-4F42-BCB8-B8465979CE10}"/>
              </a:ext>
            </a:extLst>
          </p:cNvPr>
          <p:cNvSpPr txBox="1"/>
          <p:nvPr/>
        </p:nvSpPr>
        <p:spPr>
          <a:xfrm>
            <a:off x="234696" y="-464374"/>
            <a:ext cx="3861816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3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4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A8DFBF2-BEE5-A644-AF79-C0EEAC339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7000"/>
          </a:blip>
          <a:srcRect r="10958" b="3"/>
          <a:stretch/>
        </p:blipFill>
        <p:spPr>
          <a:xfrm>
            <a:off x="20" y="10"/>
            <a:ext cx="4574266" cy="3428990"/>
          </a:xfrm>
          <a:prstGeom prst="rect">
            <a:avLst/>
          </a:prstGeom>
        </p:spPr>
      </p:pic>
      <p:pic>
        <p:nvPicPr>
          <p:cNvPr id="5" name="Picture 4" descr="A picture containing person, person, indoor, looking&#10;&#10;Description automatically generated">
            <a:extLst>
              <a:ext uri="{FF2B5EF4-FFF2-40B4-BE49-F238E27FC236}">
                <a16:creationId xmlns:a16="http://schemas.microsoft.com/office/drawing/2014/main" id="{510FC3D6-AFED-8F45-BE20-3E5E0C8C6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8000"/>
          </a:blip>
          <a:srcRect t="40029" r="2" b="2"/>
          <a:stretch/>
        </p:blipFill>
        <p:spPr>
          <a:xfrm>
            <a:off x="4569714" y="10"/>
            <a:ext cx="4574286" cy="342899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BBC8385B-3571-7D49-A0F0-C5C4DD95B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7000"/>
          </a:blip>
          <a:srcRect t="11393" r="3" b="13646"/>
          <a:stretch/>
        </p:blipFill>
        <p:spPr>
          <a:xfrm>
            <a:off x="20" y="3429000"/>
            <a:ext cx="4574266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FAD9F-A2BF-344E-BBCC-45D7A7D130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7000"/>
          </a:blip>
          <a:srcRect r="10958" b="2"/>
          <a:stretch/>
        </p:blipFill>
        <p:spPr>
          <a:xfrm>
            <a:off x="4568571" y="3429000"/>
            <a:ext cx="4574286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282944-7019-F14E-93D2-33641BCFC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0" y="950976"/>
            <a:ext cx="2962656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7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533164A4-5531-134A-AD0F-349817E2E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-1"/>
            <a:ext cx="2286000" cy="17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36AF3EDE-4C7F-524E-BB0F-B5764A3B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5287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85701"/>
              <a:ext cx="919457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From Egypt He rescued them by His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mighty hand</a:t>
              </a:r>
              <a:endParaRPr lang="en-GB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6482AE19-8AD2-8143-AE63-CF2A0901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7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In a broken world, God hears our prayers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stuffed animals&#10;&#10;Description automatically generated">
            <a:extLst>
              <a:ext uri="{FF2B5EF4-FFF2-40B4-BE49-F238E27FC236}">
                <a16:creationId xmlns:a16="http://schemas.microsoft.com/office/drawing/2014/main" id="{B82DF2C4-6B7D-A84D-9FB2-43F904A8A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969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lion looking at the camera&#10;&#10;Description automatically generated">
            <a:extLst>
              <a:ext uri="{FF2B5EF4-FFF2-40B4-BE49-F238E27FC236}">
                <a16:creationId xmlns:a16="http://schemas.microsoft.com/office/drawing/2014/main" id="{F59930BC-1D59-BA4B-9073-EA9BA2596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80" r="1" b="22268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BDFD3B29-96E5-7146-87AC-F9169F2931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7" r="-3" b="38935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icture containing person, grass, outdoor, child&#10;&#10;Description automatically generated">
            <a:extLst>
              <a:ext uri="{FF2B5EF4-FFF2-40B4-BE49-F238E27FC236}">
                <a16:creationId xmlns:a16="http://schemas.microsoft.com/office/drawing/2014/main" id="{1E87C1F3-3AEC-0A47-BC43-A9EDB036B1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86" r="2" b="17087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459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CD205-7B9E-E14E-ABB5-CDC6EF3B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8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62AF-AD62-F24A-9197-78599EB4D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00E2E-26A7-8F46-A781-DCC9D563B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58</Words>
  <Application>Microsoft Macintosh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2020-10-18T19:26:36Z</dcterms:created>
  <dcterms:modified xsi:type="dcterms:W3CDTF">2020-10-18T19:32:23Z</dcterms:modified>
</cp:coreProperties>
</file>