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9" r:id="rId16"/>
    <p:sldId id="293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92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90"/>
  </p:normalViewPr>
  <p:slideViewPr>
    <p:cSldViewPr snapToGrid="0" snapToObjects="1">
      <p:cViewPr varScale="1">
        <p:scale>
          <a:sx n="74" d="100"/>
          <a:sy n="74" d="100"/>
        </p:scale>
        <p:origin x="6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  <p:sp>
        <p:nvSpPr>
          <p:cNvPr id="12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0" name="Screenshot 2019-04-26 at 11.49.49.png" descr="Screenshot 2019-04-26 at 11.49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" y="0"/>
            <a:ext cx="1299756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42028B1-EF00-BA40-B7D8-4AA357D17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3" y="0"/>
            <a:ext cx="1294903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, thread&#10;&#10;Description automatically generated">
            <a:extLst>
              <a:ext uri="{FF2B5EF4-FFF2-40B4-BE49-F238E27FC236}">
                <a16:creationId xmlns:a16="http://schemas.microsoft.com/office/drawing/2014/main" id="{0AA38884-8115-3F43-8C56-8268B5953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" y="166777"/>
            <a:ext cx="12984822" cy="94200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190ADCF-15EC-3A44-AFB4-ACF30A9DB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71"/>
            <a:ext cx="12990192" cy="948905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All_young_logos.psd" descr="All_young_logos.psd"/>
          <p:cNvPicPr>
            <a:picLocks noChangeAspect="1"/>
          </p:cNvPicPr>
          <p:nvPr/>
        </p:nvPicPr>
        <p:blipFill>
          <a:blip r:embed="rId2"/>
          <a:srcRect l="1408" t="9759" r="20585" b="6111"/>
          <a:stretch>
            <a:fillRect/>
          </a:stretch>
        </p:blipFill>
        <p:spPr>
          <a:xfrm>
            <a:off x="10458199" y="8973645"/>
            <a:ext cx="2129613" cy="398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24" extrusionOk="0">
                <a:moveTo>
                  <a:pt x="6558" y="0"/>
                </a:moveTo>
                <a:cubicBezTo>
                  <a:pt x="6514" y="0"/>
                  <a:pt x="6470" y="125"/>
                  <a:pt x="6421" y="386"/>
                </a:cubicBezTo>
                <a:cubicBezTo>
                  <a:pt x="6347" y="778"/>
                  <a:pt x="6344" y="1077"/>
                  <a:pt x="6344" y="6180"/>
                </a:cubicBezTo>
                <a:cubicBezTo>
                  <a:pt x="6344" y="9492"/>
                  <a:pt x="6360" y="11706"/>
                  <a:pt x="6385" y="11952"/>
                </a:cubicBezTo>
                <a:cubicBezTo>
                  <a:pt x="6431" y="12413"/>
                  <a:pt x="6671" y="12522"/>
                  <a:pt x="6723" y="12102"/>
                </a:cubicBezTo>
                <a:cubicBezTo>
                  <a:pt x="6740" y="11960"/>
                  <a:pt x="6764" y="10653"/>
                  <a:pt x="6775" y="9205"/>
                </a:cubicBezTo>
                <a:cubicBezTo>
                  <a:pt x="6793" y="6883"/>
                  <a:pt x="6803" y="6523"/>
                  <a:pt x="6875" y="6137"/>
                </a:cubicBezTo>
                <a:cubicBezTo>
                  <a:pt x="6981" y="5577"/>
                  <a:pt x="7148" y="5577"/>
                  <a:pt x="7254" y="6137"/>
                </a:cubicBezTo>
                <a:cubicBezTo>
                  <a:pt x="7326" y="6523"/>
                  <a:pt x="7336" y="6883"/>
                  <a:pt x="7354" y="9205"/>
                </a:cubicBezTo>
                <a:cubicBezTo>
                  <a:pt x="7366" y="10653"/>
                  <a:pt x="7389" y="11960"/>
                  <a:pt x="7406" y="12102"/>
                </a:cubicBezTo>
                <a:cubicBezTo>
                  <a:pt x="7458" y="12522"/>
                  <a:pt x="7698" y="12413"/>
                  <a:pt x="7744" y="11952"/>
                </a:cubicBezTo>
                <a:cubicBezTo>
                  <a:pt x="7767" y="11732"/>
                  <a:pt x="7785" y="10283"/>
                  <a:pt x="7785" y="8712"/>
                </a:cubicBezTo>
                <a:cubicBezTo>
                  <a:pt x="7785" y="5426"/>
                  <a:pt x="7738" y="4658"/>
                  <a:pt x="7511" y="4055"/>
                </a:cubicBezTo>
                <a:cubicBezTo>
                  <a:pt x="7345" y="3616"/>
                  <a:pt x="7080" y="3584"/>
                  <a:pt x="6932" y="3991"/>
                </a:cubicBezTo>
                <a:cubicBezTo>
                  <a:pt x="6871" y="4157"/>
                  <a:pt x="6808" y="4234"/>
                  <a:pt x="6795" y="4163"/>
                </a:cubicBezTo>
                <a:cubicBezTo>
                  <a:pt x="6782" y="4092"/>
                  <a:pt x="6771" y="3314"/>
                  <a:pt x="6771" y="2425"/>
                </a:cubicBezTo>
                <a:cubicBezTo>
                  <a:pt x="6771" y="1084"/>
                  <a:pt x="6759" y="729"/>
                  <a:pt x="6694" y="386"/>
                </a:cubicBezTo>
                <a:cubicBezTo>
                  <a:pt x="6645" y="125"/>
                  <a:pt x="6601" y="0"/>
                  <a:pt x="6558" y="0"/>
                </a:cubicBezTo>
                <a:close/>
                <a:moveTo>
                  <a:pt x="11892" y="0"/>
                </a:moveTo>
                <a:cubicBezTo>
                  <a:pt x="11848" y="0"/>
                  <a:pt x="11804" y="125"/>
                  <a:pt x="11755" y="386"/>
                </a:cubicBezTo>
                <a:cubicBezTo>
                  <a:pt x="11681" y="778"/>
                  <a:pt x="11675" y="1077"/>
                  <a:pt x="11675" y="6180"/>
                </a:cubicBezTo>
                <a:cubicBezTo>
                  <a:pt x="11675" y="9492"/>
                  <a:pt x="11690" y="11706"/>
                  <a:pt x="11715" y="11952"/>
                </a:cubicBezTo>
                <a:cubicBezTo>
                  <a:pt x="11743" y="12227"/>
                  <a:pt x="11800" y="12359"/>
                  <a:pt x="11892" y="12359"/>
                </a:cubicBezTo>
                <a:cubicBezTo>
                  <a:pt x="11984" y="12359"/>
                  <a:pt x="12037" y="12227"/>
                  <a:pt x="12065" y="11952"/>
                </a:cubicBezTo>
                <a:cubicBezTo>
                  <a:pt x="12090" y="11706"/>
                  <a:pt x="12105" y="9492"/>
                  <a:pt x="12105" y="6180"/>
                </a:cubicBezTo>
                <a:cubicBezTo>
                  <a:pt x="12105" y="1077"/>
                  <a:pt x="12099" y="778"/>
                  <a:pt x="12025" y="386"/>
                </a:cubicBezTo>
                <a:cubicBezTo>
                  <a:pt x="11975" y="125"/>
                  <a:pt x="11935" y="0"/>
                  <a:pt x="11892" y="0"/>
                </a:cubicBezTo>
                <a:close/>
                <a:moveTo>
                  <a:pt x="3931" y="708"/>
                </a:moveTo>
                <a:cubicBezTo>
                  <a:pt x="3464" y="715"/>
                  <a:pt x="3173" y="2068"/>
                  <a:pt x="3178" y="4206"/>
                </a:cubicBezTo>
                <a:cubicBezTo>
                  <a:pt x="3180" y="4769"/>
                  <a:pt x="3199" y="5426"/>
                  <a:pt x="3223" y="5686"/>
                </a:cubicBezTo>
                <a:cubicBezTo>
                  <a:pt x="3224" y="5702"/>
                  <a:pt x="3225" y="5714"/>
                  <a:pt x="3227" y="5729"/>
                </a:cubicBezTo>
                <a:cubicBezTo>
                  <a:pt x="3285" y="6279"/>
                  <a:pt x="3549" y="7105"/>
                  <a:pt x="3762" y="7403"/>
                </a:cubicBezTo>
                <a:cubicBezTo>
                  <a:pt x="4084" y="7853"/>
                  <a:pt x="4218" y="8986"/>
                  <a:pt x="4059" y="9913"/>
                </a:cubicBezTo>
                <a:cubicBezTo>
                  <a:pt x="3980" y="10378"/>
                  <a:pt x="3833" y="10388"/>
                  <a:pt x="3553" y="9956"/>
                </a:cubicBezTo>
                <a:cubicBezTo>
                  <a:pt x="3278" y="9533"/>
                  <a:pt x="3154" y="9775"/>
                  <a:pt x="3154" y="10707"/>
                </a:cubicBezTo>
                <a:cubicBezTo>
                  <a:pt x="3154" y="11410"/>
                  <a:pt x="3244" y="11925"/>
                  <a:pt x="3436" y="12295"/>
                </a:cubicBezTo>
                <a:cubicBezTo>
                  <a:pt x="3595" y="12602"/>
                  <a:pt x="3947" y="12637"/>
                  <a:pt x="4136" y="12359"/>
                </a:cubicBezTo>
                <a:cubicBezTo>
                  <a:pt x="4437" y="11916"/>
                  <a:pt x="4631" y="10524"/>
                  <a:pt x="4631" y="8840"/>
                </a:cubicBezTo>
                <a:cubicBezTo>
                  <a:pt x="4631" y="7074"/>
                  <a:pt x="4475" y="6159"/>
                  <a:pt x="4027" y="5343"/>
                </a:cubicBezTo>
                <a:cubicBezTo>
                  <a:pt x="3661" y="4674"/>
                  <a:pt x="3559" y="3846"/>
                  <a:pt x="3758" y="3154"/>
                </a:cubicBezTo>
                <a:cubicBezTo>
                  <a:pt x="3844" y="2855"/>
                  <a:pt x="3884" y="2844"/>
                  <a:pt x="4084" y="3068"/>
                </a:cubicBezTo>
                <a:cubicBezTo>
                  <a:pt x="4340" y="3357"/>
                  <a:pt x="4458" y="3229"/>
                  <a:pt x="4486" y="2661"/>
                </a:cubicBezTo>
                <a:cubicBezTo>
                  <a:pt x="4542" y="1527"/>
                  <a:pt x="4306" y="703"/>
                  <a:pt x="3931" y="708"/>
                </a:cubicBezTo>
                <a:close/>
                <a:moveTo>
                  <a:pt x="2096" y="1245"/>
                </a:moveTo>
                <a:cubicBezTo>
                  <a:pt x="2068" y="1213"/>
                  <a:pt x="1966" y="1335"/>
                  <a:pt x="1791" y="1566"/>
                </a:cubicBezTo>
                <a:cubicBezTo>
                  <a:pt x="1373" y="2116"/>
                  <a:pt x="922" y="3485"/>
                  <a:pt x="817" y="4528"/>
                </a:cubicBezTo>
                <a:cubicBezTo>
                  <a:pt x="756" y="5134"/>
                  <a:pt x="836" y="5889"/>
                  <a:pt x="1026" y="6480"/>
                </a:cubicBezTo>
                <a:cubicBezTo>
                  <a:pt x="1266" y="7226"/>
                  <a:pt x="1506" y="8657"/>
                  <a:pt x="1537" y="9527"/>
                </a:cubicBezTo>
                <a:cubicBezTo>
                  <a:pt x="1572" y="10508"/>
                  <a:pt x="1488" y="11318"/>
                  <a:pt x="1247" y="12252"/>
                </a:cubicBezTo>
                <a:cubicBezTo>
                  <a:pt x="1102" y="12820"/>
                  <a:pt x="1050" y="13150"/>
                  <a:pt x="1050" y="13540"/>
                </a:cubicBezTo>
                <a:cubicBezTo>
                  <a:pt x="1050" y="13967"/>
                  <a:pt x="1062" y="14016"/>
                  <a:pt x="1107" y="13819"/>
                </a:cubicBezTo>
                <a:cubicBezTo>
                  <a:pt x="1172" y="13533"/>
                  <a:pt x="1228" y="13864"/>
                  <a:pt x="1183" y="14269"/>
                </a:cubicBezTo>
                <a:cubicBezTo>
                  <a:pt x="1167" y="14411"/>
                  <a:pt x="1188" y="14363"/>
                  <a:pt x="1231" y="14162"/>
                </a:cubicBezTo>
                <a:cubicBezTo>
                  <a:pt x="1275" y="13961"/>
                  <a:pt x="1477" y="13520"/>
                  <a:pt x="1678" y="13175"/>
                </a:cubicBezTo>
                <a:cubicBezTo>
                  <a:pt x="2159" y="12348"/>
                  <a:pt x="2505" y="11436"/>
                  <a:pt x="2603" y="10772"/>
                </a:cubicBezTo>
                <a:cubicBezTo>
                  <a:pt x="2709" y="10061"/>
                  <a:pt x="2710" y="8871"/>
                  <a:pt x="2603" y="8154"/>
                </a:cubicBezTo>
                <a:cubicBezTo>
                  <a:pt x="2506" y="7502"/>
                  <a:pt x="2335" y="7020"/>
                  <a:pt x="1976" y="6394"/>
                </a:cubicBezTo>
                <a:cubicBezTo>
                  <a:pt x="1653" y="5832"/>
                  <a:pt x="1477" y="5108"/>
                  <a:pt x="1477" y="4334"/>
                </a:cubicBezTo>
                <a:cubicBezTo>
                  <a:pt x="1477" y="3624"/>
                  <a:pt x="1703" y="2434"/>
                  <a:pt x="1968" y="1738"/>
                </a:cubicBezTo>
                <a:cubicBezTo>
                  <a:pt x="2082" y="1438"/>
                  <a:pt x="2124" y="1276"/>
                  <a:pt x="2096" y="1245"/>
                </a:cubicBezTo>
                <a:close/>
                <a:moveTo>
                  <a:pt x="8855" y="3605"/>
                </a:moveTo>
                <a:cubicBezTo>
                  <a:pt x="8599" y="3565"/>
                  <a:pt x="8340" y="4131"/>
                  <a:pt x="8195" y="5300"/>
                </a:cubicBezTo>
                <a:cubicBezTo>
                  <a:pt x="7882" y="7824"/>
                  <a:pt x="8061" y="11351"/>
                  <a:pt x="8549" y="12274"/>
                </a:cubicBezTo>
                <a:cubicBezTo>
                  <a:pt x="9146" y="13401"/>
                  <a:pt x="9671" y="11026"/>
                  <a:pt x="9603" y="7510"/>
                </a:cubicBezTo>
                <a:cubicBezTo>
                  <a:pt x="9591" y="6888"/>
                  <a:pt x="9540" y="5973"/>
                  <a:pt x="9490" y="5493"/>
                </a:cubicBezTo>
                <a:cubicBezTo>
                  <a:pt x="9364" y="4281"/>
                  <a:pt x="9111" y="3645"/>
                  <a:pt x="8855" y="3605"/>
                </a:cubicBezTo>
                <a:close/>
                <a:moveTo>
                  <a:pt x="5636" y="3626"/>
                </a:moveTo>
                <a:cubicBezTo>
                  <a:pt x="5459" y="3617"/>
                  <a:pt x="5258" y="3842"/>
                  <a:pt x="5154" y="4206"/>
                </a:cubicBezTo>
                <a:cubicBezTo>
                  <a:pt x="4917" y="5027"/>
                  <a:pt x="4761" y="6986"/>
                  <a:pt x="4804" y="8626"/>
                </a:cubicBezTo>
                <a:cubicBezTo>
                  <a:pt x="4855" y="10609"/>
                  <a:pt x="5063" y="11951"/>
                  <a:pt x="5387" y="12381"/>
                </a:cubicBezTo>
                <a:cubicBezTo>
                  <a:pt x="5541" y="12586"/>
                  <a:pt x="5823" y="12399"/>
                  <a:pt x="5962" y="12016"/>
                </a:cubicBezTo>
                <a:cubicBezTo>
                  <a:pt x="6081" y="11690"/>
                  <a:pt x="6144" y="10827"/>
                  <a:pt x="6083" y="10321"/>
                </a:cubicBezTo>
                <a:cubicBezTo>
                  <a:pt x="6041" y="9974"/>
                  <a:pt x="5919" y="9931"/>
                  <a:pt x="5673" y="10192"/>
                </a:cubicBezTo>
                <a:cubicBezTo>
                  <a:pt x="5541" y="10332"/>
                  <a:pt x="5516" y="10274"/>
                  <a:pt x="5391" y="9613"/>
                </a:cubicBezTo>
                <a:cubicBezTo>
                  <a:pt x="5228" y="8751"/>
                  <a:pt x="5207" y="7703"/>
                  <a:pt x="5331" y="6630"/>
                </a:cubicBezTo>
                <a:cubicBezTo>
                  <a:pt x="5424" y="5819"/>
                  <a:pt x="5564" y="5624"/>
                  <a:pt x="5789" y="5944"/>
                </a:cubicBezTo>
                <a:cubicBezTo>
                  <a:pt x="6004" y="6248"/>
                  <a:pt x="6111" y="5969"/>
                  <a:pt x="6111" y="5150"/>
                </a:cubicBezTo>
                <a:cubicBezTo>
                  <a:pt x="6111" y="4403"/>
                  <a:pt x="6017" y="3968"/>
                  <a:pt x="5801" y="3712"/>
                </a:cubicBezTo>
                <a:cubicBezTo>
                  <a:pt x="5753" y="3654"/>
                  <a:pt x="5695" y="3629"/>
                  <a:pt x="5636" y="3626"/>
                </a:cubicBezTo>
                <a:close/>
                <a:moveTo>
                  <a:pt x="10589" y="3626"/>
                </a:moveTo>
                <a:cubicBezTo>
                  <a:pt x="10096" y="3630"/>
                  <a:pt x="9794" y="5344"/>
                  <a:pt x="9796" y="8132"/>
                </a:cubicBezTo>
                <a:cubicBezTo>
                  <a:pt x="9798" y="10126"/>
                  <a:pt x="9985" y="11680"/>
                  <a:pt x="10299" y="12274"/>
                </a:cubicBezTo>
                <a:cubicBezTo>
                  <a:pt x="10931" y="13468"/>
                  <a:pt x="11506" y="10629"/>
                  <a:pt x="11361" y="7038"/>
                </a:cubicBezTo>
                <a:cubicBezTo>
                  <a:pt x="11274" y="4885"/>
                  <a:pt x="10990" y="3623"/>
                  <a:pt x="10589" y="3626"/>
                </a:cubicBezTo>
                <a:close/>
                <a:moveTo>
                  <a:pt x="13010" y="3648"/>
                </a:moveTo>
                <a:cubicBezTo>
                  <a:pt x="12607" y="3628"/>
                  <a:pt x="12388" y="4705"/>
                  <a:pt x="12427" y="6523"/>
                </a:cubicBezTo>
                <a:cubicBezTo>
                  <a:pt x="12452" y="7695"/>
                  <a:pt x="12489" y="7899"/>
                  <a:pt x="12829" y="8755"/>
                </a:cubicBezTo>
                <a:cubicBezTo>
                  <a:pt x="13123" y="9493"/>
                  <a:pt x="13179" y="9902"/>
                  <a:pt x="13038" y="10300"/>
                </a:cubicBezTo>
                <a:cubicBezTo>
                  <a:pt x="12978" y="10472"/>
                  <a:pt x="12920" y="10433"/>
                  <a:pt x="12781" y="10106"/>
                </a:cubicBezTo>
                <a:cubicBezTo>
                  <a:pt x="12499" y="9445"/>
                  <a:pt x="12379" y="9618"/>
                  <a:pt x="12379" y="10707"/>
                </a:cubicBezTo>
                <a:cubicBezTo>
                  <a:pt x="12379" y="11464"/>
                  <a:pt x="12452" y="11912"/>
                  <a:pt x="12632" y="12252"/>
                </a:cubicBezTo>
                <a:cubicBezTo>
                  <a:pt x="13050" y="13042"/>
                  <a:pt x="13500" y="12046"/>
                  <a:pt x="13565" y="10192"/>
                </a:cubicBezTo>
                <a:cubicBezTo>
                  <a:pt x="13614" y="8834"/>
                  <a:pt x="13507" y="8094"/>
                  <a:pt x="13127" y="7167"/>
                </a:cubicBezTo>
                <a:cubicBezTo>
                  <a:pt x="12980" y="6809"/>
                  <a:pt x="12904" y="6584"/>
                  <a:pt x="12874" y="6373"/>
                </a:cubicBezTo>
                <a:cubicBezTo>
                  <a:pt x="12855" y="6296"/>
                  <a:pt x="12845" y="6213"/>
                  <a:pt x="12845" y="6158"/>
                </a:cubicBezTo>
                <a:cubicBezTo>
                  <a:pt x="12845" y="6021"/>
                  <a:pt x="12862" y="5955"/>
                  <a:pt x="12886" y="5901"/>
                </a:cubicBezTo>
                <a:cubicBezTo>
                  <a:pt x="12890" y="5872"/>
                  <a:pt x="12888" y="5846"/>
                  <a:pt x="12894" y="5815"/>
                </a:cubicBezTo>
                <a:cubicBezTo>
                  <a:pt x="12948" y="5528"/>
                  <a:pt x="12971" y="5532"/>
                  <a:pt x="13115" y="5836"/>
                </a:cubicBezTo>
                <a:cubicBezTo>
                  <a:pt x="13415" y="6473"/>
                  <a:pt x="13595" y="6087"/>
                  <a:pt x="13521" y="4978"/>
                </a:cubicBezTo>
                <a:cubicBezTo>
                  <a:pt x="13467" y="4165"/>
                  <a:pt x="13272" y="3660"/>
                  <a:pt x="13010" y="3648"/>
                </a:cubicBezTo>
                <a:close/>
                <a:moveTo>
                  <a:pt x="8790" y="5965"/>
                </a:moveTo>
                <a:cubicBezTo>
                  <a:pt x="9042" y="5965"/>
                  <a:pt x="9193" y="8072"/>
                  <a:pt x="9036" y="9398"/>
                </a:cubicBezTo>
                <a:cubicBezTo>
                  <a:pt x="8984" y="9836"/>
                  <a:pt x="8921" y="10064"/>
                  <a:pt x="8839" y="10128"/>
                </a:cubicBezTo>
                <a:cubicBezTo>
                  <a:pt x="8735" y="10208"/>
                  <a:pt x="8703" y="10133"/>
                  <a:pt x="8637" y="9570"/>
                </a:cubicBezTo>
                <a:cubicBezTo>
                  <a:pt x="8546" y="8782"/>
                  <a:pt x="8541" y="7737"/>
                  <a:pt x="8621" y="6716"/>
                </a:cubicBezTo>
                <a:cubicBezTo>
                  <a:pt x="8669" y="6108"/>
                  <a:pt x="8701" y="5965"/>
                  <a:pt x="8790" y="5965"/>
                </a:cubicBezTo>
                <a:close/>
                <a:moveTo>
                  <a:pt x="10593" y="5965"/>
                </a:moveTo>
                <a:cubicBezTo>
                  <a:pt x="10752" y="6085"/>
                  <a:pt x="10914" y="7165"/>
                  <a:pt x="10886" y="8304"/>
                </a:cubicBezTo>
                <a:cubicBezTo>
                  <a:pt x="10875" y="8741"/>
                  <a:pt x="10826" y="9319"/>
                  <a:pt x="10778" y="9591"/>
                </a:cubicBezTo>
                <a:cubicBezTo>
                  <a:pt x="10615" y="10509"/>
                  <a:pt x="10439" y="10187"/>
                  <a:pt x="10307" y="8733"/>
                </a:cubicBezTo>
                <a:cubicBezTo>
                  <a:pt x="10256" y="8170"/>
                  <a:pt x="10257" y="8025"/>
                  <a:pt x="10315" y="7296"/>
                </a:cubicBezTo>
                <a:cubicBezTo>
                  <a:pt x="10351" y="6846"/>
                  <a:pt x="10410" y="6350"/>
                  <a:pt x="10444" y="6201"/>
                </a:cubicBezTo>
                <a:cubicBezTo>
                  <a:pt x="10490" y="5997"/>
                  <a:pt x="10539" y="5925"/>
                  <a:pt x="10593" y="5965"/>
                </a:cubicBezTo>
                <a:close/>
                <a:moveTo>
                  <a:pt x="1871" y="8111"/>
                </a:moveTo>
                <a:cubicBezTo>
                  <a:pt x="2008" y="8217"/>
                  <a:pt x="2334" y="9398"/>
                  <a:pt x="2334" y="9870"/>
                </a:cubicBezTo>
                <a:cubicBezTo>
                  <a:pt x="2334" y="10125"/>
                  <a:pt x="2280" y="10466"/>
                  <a:pt x="2193" y="10857"/>
                </a:cubicBezTo>
                <a:cubicBezTo>
                  <a:pt x="2191" y="10862"/>
                  <a:pt x="2186" y="10922"/>
                  <a:pt x="2185" y="10922"/>
                </a:cubicBezTo>
                <a:cubicBezTo>
                  <a:pt x="2184" y="10922"/>
                  <a:pt x="2181" y="10943"/>
                  <a:pt x="2181" y="10943"/>
                </a:cubicBezTo>
                <a:cubicBezTo>
                  <a:pt x="2075" y="11403"/>
                  <a:pt x="1921" y="11904"/>
                  <a:pt x="1738" y="12381"/>
                </a:cubicBezTo>
                <a:cubicBezTo>
                  <a:pt x="1302" y="13517"/>
                  <a:pt x="1334" y="13458"/>
                  <a:pt x="1304" y="13196"/>
                </a:cubicBezTo>
                <a:cubicBezTo>
                  <a:pt x="1291" y="13089"/>
                  <a:pt x="1377" y="12620"/>
                  <a:pt x="1493" y="12166"/>
                </a:cubicBezTo>
                <a:cubicBezTo>
                  <a:pt x="1609" y="11713"/>
                  <a:pt x="1741" y="11098"/>
                  <a:pt x="1787" y="10793"/>
                </a:cubicBezTo>
                <a:cubicBezTo>
                  <a:pt x="1875" y="10194"/>
                  <a:pt x="1899" y="8878"/>
                  <a:pt x="1827" y="8497"/>
                </a:cubicBezTo>
                <a:cubicBezTo>
                  <a:pt x="1797" y="8341"/>
                  <a:pt x="1794" y="8226"/>
                  <a:pt x="1823" y="8132"/>
                </a:cubicBezTo>
                <a:cubicBezTo>
                  <a:pt x="1833" y="8099"/>
                  <a:pt x="1852" y="8096"/>
                  <a:pt x="1871" y="8111"/>
                </a:cubicBezTo>
                <a:close/>
                <a:moveTo>
                  <a:pt x="230" y="11544"/>
                </a:moveTo>
                <a:cubicBezTo>
                  <a:pt x="223" y="11541"/>
                  <a:pt x="203" y="11630"/>
                  <a:pt x="161" y="11823"/>
                </a:cubicBezTo>
                <a:cubicBezTo>
                  <a:pt x="59" y="12300"/>
                  <a:pt x="1" y="13365"/>
                  <a:pt x="0" y="14720"/>
                </a:cubicBezTo>
                <a:cubicBezTo>
                  <a:pt x="0" y="16658"/>
                  <a:pt x="272" y="18205"/>
                  <a:pt x="737" y="18904"/>
                </a:cubicBezTo>
                <a:cubicBezTo>
                  <a:pt x="1091" y="19437"/>
                  <a:pt x="1713" y="18902"/>
                  <a:pt x="2201" y="17638"/>
                </a:cubicBezTo>
                <a:cubicBezTo>
                  <a:pt x="2447" y="17002"/>
                  <a:pt x="2827" y="15524"/>
                  <a:pt x="2792" y="15342"/>
                </a:cubicBezTo>
                <a:cubicBezTo>
                  <a:pt x="2785" y="15302"/>
                  <a:pt x="2706" y="15437"/>
                  <a:pt x="2619" y="15664"/>
                </a:cubicBezTo>
                <a:cubicBezTo>
                  <a:pt x="2237" y="16666"/>
                  <a:pt x="1418" y="17484"/>
                  <a:pt x="1034" y="17230"/>
                </a:cubicBezTo>
                <a:cubicBezTo>
                  <a:pt x="743" y="17037"/>
                  <a:pt x="358" y="15964"/>
                  <a:pt x="242" y="15042"/>
                </a:cubicBezTo>
                <a:cubicBezTo>
                  <a:pt x="168" y="14455"/>
                  <a:pt x="151" y="14121"/>
                  <a:pt x="165" y="13282"/>
                </a:cubicBezTo>
                <a:cubicBezTo>
                  <a:pt x="175" y="12715"/>
                  <a:pt x="201" y="12071"/>
                  <a:pt x="218" y="11844"/>
                </a:cubicBezTo>
                <a:cubicBezTo>
                  <a:pt x="233" y="11641"/>
                  <a:pt x="236" y="11547"/>
                  <a:pt x="230" y="11544"/>
                </a:cubicBezTo>
                <a:close/>
                <a:moveTo>
                  <a:pt x="5162" y="15042"/>
                </a:moveTo>
                <a:cubicBezTo>
                  <a:pt x="5067" y="15042"/>
                  <a:pt x="5024" y="15404"/>
                  <a:pt x="5085" y="15728"/>
                </a:cubicBezTo>
                <a:cubicBezTo>
                  <a:pt x="5132" y="15977"/>
                  <a:pt x="5233" y="15782"/>
                  <a:pt x="5246" y="15406"/>
                </a:cubicBezTo>
                <a:cubicBezTo>
                  <a:pt x="5256" y="15141"/>
                  <a:pt x="5236" y="15042"/>
                  <a:pt x="5162" y="15042"/>
                </a:cubicBezTo>
                <a:close/>
                <a:moveTo>
                  <a:pt x="10492" y="15042"/>
                </a:moveTo>
                <a:cubicBezTo>
                  <a:pt x="10397" y="15042"/>
                  <a:pt x="10358" y="15404"/>
                  <a:pt x="10420" y="15728"/>
                </a:cubicBezTo>
                <a:cubicBezTo>
                  <a:pt x="10466" y="15977"/>
                  <a:pt x="10567" y="15782"/>
                  <a:pt x="10581" y="15406"/>
                </a:cubicBezTo>
                <a:cubicBezTo>
                  <a:pt x="10590" y="15141"/>
                  <a:pt x="10566" y="15042"/>
                  <a:pt x="10492" y="15042"/>
                </a:cubicBezTo>
                <a:close/>
                <a:moveTo>
                  <a:pt x="15062" y="15042"/>
                </a:moveTo>
                <a:cubicBezTo>
                  <a:pt x="15041" y="15042"/>
                  <a:pt x="15022" y="16097"/>
                  <a:pt x="15022" y="17509"/>
                </a:cubicBezTo>
                <a:cubicBezTo>
                  <a:pt x="15022" y="19022"/>
                  <a:pt x="15038" y="19998"/>
                  <a:pt x="15062" y="19998"/>
                </a:cubicBezTo>
                <a:cubicBezTo>
                  <a:pt x="15083" y="19998"/>
                  <a:pt x="15102" y="19462"/>
                  <a:pt x="15102" y="18818"/>
                </a:cubicBezTo>
                <a:cubicBezTo>
                  <a:pt x="15102" y="17586"/>
                  <a:pt x="15172" y="16908"/>
                  <a:pt x="15295" y="16908"/>
                </a:cubicBezTo>
                <a:cubicBezTo>
                  <a:pt x="15412" y="16908"/>
                  <a:pt x="15452" y="17364"/>
                  <a:pt x="15452" y="18689"/>
                </a:cubicBezTo>
                <a:cubicBezTo>
                  <a:pt x="15452" y="19418"/>
                  <a:pt x="15467" y="19998"/>
                  <a:pt x="15488" y="19998"/>
                </a:cubicBezTo>
                <a:cubicBezTo>
                  <a:pt x="15511" y="19998"/>
                  <a:pt x="15529" y="19352"/>
                  <a:pt x="15529" y="18475"/>
                </a:cubicBezTo>
                <a:cubicBezTo>
                  <a:pt x="15529" y="16489"/>
                  <a:pt x="15490" y="16290"/>
                  <a:pt x="15179" y="16715"/>
                </a:cubicBezTo>
                <a:cubicBezTo>
                  <a:pt x="15135" y="16775"/>
                  <a:pt x="15119" y="16580"/>
                  <a:pt x="15110" y="15921"/>
                </a:cubicBezTo>
                <a:cubicBezTo>
                  <a:pt x="15104" y="15439"/>
                  <a:pt x="15082" y="15042"/>
                  <a:pt x="15062" y="15042"/>
                </a:cubicBezTo>
                <a:close/>
                <a:moveTo>
                  <a:pt x="3468" y="15085"/>
                </a:moveTo>
                <a:cubicBezTo>
                  <a:pt x="3410" y="15124"/>
                  <a:pt x="3356" y="15212"/>
                  <a:pt x="3315" y="15363"/>
                </a:cubicBezTo>
                <a:cubicBezTo>
                  <a:pt x="3252" y="15600"/>
                  <a:pt x="3231" y="15899"/>
                  <a:pt x="3231" y="16479"/>
                </a:cubicBezTo>
                <a:cubicBezTo>
                  <a:pt x="3231" y="17371"/>
                  <a:pt x="3270" y="17614"/>
                  <a:pt x="3460" y="17874"/>
                </a:cubicBezTo>
                <a:cubicBezTo>
                  <a:pt x="3758" y="18282"/>
                  <a:pt x="3700" y="19451"/>
                  <a:pt x="3388" y="19333"/>
                </a:cubicBezTo>
                <a:cubicBezTo>
                  <a:pt x="3252" y="19282"/>
                  <a:pt x="3211" y="19340"/>
                  <a:pt x="3211" y="19569"/>
                </a:cubicBezTo>
                <a:cubicBezTo>
                  <a:pt x="3211" y="19734"/>
                  <a:pt x="3254" y="19937"/>
                  <a:pt x="3307" y="20020"/>
                </a:cubicBezTo>
                <a:cubicBezTo>
                  <a:pt x="3433" y="20215"/>
                  <a:pt x="3612" y="20070"/>
                  <a:pt x="3726" y="19676"/>
                </a:cubicBezTo>
                <a:cubicBezTo>
                  <a:pt x="3793" y="19441"/>
                  <a:pt x="3814" y="19177"/>
                  <a:pt x="3814" y="18582"/>
                </a:cubicBezTo>
                <a:cubicBezTo>
                  <a:pt x="3814" y="17707"/>
                  <a:pt x="3741" y="17216"/>
                  <a:pt x="3573" y="16994"/>
                </a:cubicBezTo>
                <a:cubicBezTo>
                  <a:pt x="3414" y="16784"/>
                  <a:pt x="3356" y="16347"/>
                  <a:pt x="3436" y="15921"/>
                </a:cubicBezTo>
                <a:cubicBezTo>
                  <a:pt x="3491" y="15629"/>
                  <a:pt x="3523" y="15603"/>
                  <a:pt x="3629" y="15814"/>
                </a:cubicBezTo>
                <a:cubicBezTo>
                  <a:pt x="3727" y="16010"/>
                  <a:pt x="3758" y="16015"/>
                  <a:pt x="3782" y="15814"/>
                </a:cubicBezTo>
                <a:cubicBezTo>
                  <a:pt x="3828" y="15429"/>
                  <a:pt x="3727" y="15153"/>
                  <a:pt x="3601" y="15085"/>
                </a:cubicBezTo>
                <a:cubicBezTo>
                  <a:pt x="3559" y="15062"/>
                  <a:pt x="3511" y="15055"/>
                  <a:pt x="3468" y="15085"/>
                </a:cubicBezTo>
                <a:close/>
                <a:moveTo>
                  <a:pt x="8891" y="15256"/>
                </a:moveTo>
                <a:cubicBezTo>
                  <a:pt x="8840" y="15256"/>
                  <a:pt x="8833" y="15585"/>
                  <a:pt x="8843" y="17466"/>
                </a:cubicBezTo>
                <a:lnTo>
                  <a:pt x="8855" y="19676"/>
                </a:lnTo>
                <a:lnTo>
                  <a:pt x="8987" y="19912"/>
                </a:lnTo>
                <a:cubicBezTo>
                  <a:pt x="9126" y="20150"/>
                  <a:pt x="9318" y="19989"/>
                  <a:pt x="9398" y="19569"/>
                </a:cubicBezTo>
                <a:cubicBezTo>
                  <a:pt x="9421" y="19448"/>
                  <a:pt x="9443" y="18424"/>
                  <a:pt x="9450" y="17295"/>
                </a:cubicBezTo>
                <a:cubicBezTo>
                  <a:pt x="9463" y="15326"/>
                  <a:pt x="9464" y="15256"/>
                  <a:pt x="9386" y="15256"/>
                </a:cubicBezTo>
                <a:cubicBezTo>
                  <a:pt x="9310" y="15256"/>
                  <a:pt x="9301" y="15357"/>
                  <a:pt x="9301" y="16908"/>
                </a:cubicBezTo>
                <a:cubicBezTo>
                  <a:pt x="9301" y="18820"/>
                  <a:pt x="9262" y="19376"/>
                  <a:pt x="9124" y="19376"/>
                </a:cubicBezTo>
                <a:cubicBezTo>
                  <a:pt x="8995" y="19376"/>
                  <a:pt x="8951" y="18719"/>
                  <a:pt x="8951" y="16780"/>
                </a:cubicBezTo>
                <a:cubicBezTo>
                  <a:pt x="8951" y="15539"/>
                  <a:pt x="8939" y="15256"/>
                  <a:pt x="8891" y="15256"/>
                </a:cubicBezTo>
                <a:close/>
                <a:moveTo>
                  <a:pt x="12600" y="15256"/>
                </a:moveTo>
                <a:cubicBezTo>
                  <a:pt x="12539" y="15252"/>
                  <a:pt x="12532" y="15493"/>
                  <a:pt x="12532" y="17617"/>
                </a:cubicBezTo>
                <a:cubicBezTo>
                  <a:pt x="12532" y="19588"/>
                  <a:pt x="12543" y="19998"/>
                  <a:pt x="12592" y="19998"/>
                </a:cubicBezTo>
                <a:cubicBezTo>
                  <a:pt x="12638" y="19998"/>
                  <a:pt x="12648" y="19696"/>
                  <a:pt x="12648" y="18561"/>
                </a:cubicBezTo>
                <a:cubicBezTo>
                  <a:pt x="12648" y="17773"/>
                  <a:pt x="12664" y="17083"/>
                  <a:pt x="12684" y="17016"/>
                </a:cubicBezTo>
                <a:cubicBezTo>
                  <a:pt x="12705" y="16949"/>
                  <a:pt x="12797" y="17577"/>
                  <a:pt x="12886" y="18432"/>
                </a:cubicBezTo>
                <a:cubicBezTo>
                  <a:pt x="12974" y="19287"/>
                  <a:pt x="13059" y="19998"/>
                  <a:pt x="13079" y="19998"/>
                </a:cubicBezTo>
                <a:cubicBezTo>
                  <a:pt x="13098" y="19998"/>
                  <a:pt x="13115" y="18920"/>
                  <a:pt x="13111" y="17574"/>
                </a:cubicBezTo>
                <a:cubicBezTo>
                  <a:pt x="13104" y="15180"/>
                  <a:pt x="13100" y="15161"/>
                  <a:pt x="13079" y="16844"/>
                </a:cubicBezTo>
                <a:cubicBezTo>
                  <a:pt x="13067" y="17782"/>
                  <a:pt x="13040" y="18545"/>
                  <a:pt x="13018" y="18539"/>
                </a:cubicBezTo>
                <a:cubicBezTo>
                  <a:pt x="12997" y="18533"/>
                  <a:pt x="12911" y="17787"/>
                  <a:pt x="12825" y="16887"/>
                </a:cubicBezTo>
                <a:cubicBezTo>
                  <a:pt x="12721" y="15789"/>
                  <a:pt x="12646" y="15259"/>
                  <a:pt x="12600" y="15256"/>
                </a:cubicBezTo>
                <a:close/>
                <a:moveTo>
                  <a:pt x="17942" y="15256"/>
                </a:moveTo>
                <a:cubicBezTo>
                  <a:pt x="17919" y="15256"/>
                  <a:pt x="17902" y="16172"/>
                  <a:pt x="17902" y="17617"/>
                </a:cubicBezTo>
                <a:cubicBezTo>
                  <a:pt x="17902" y="19061"/>
                  <a:pt x="17919" y="19998"/>
                  <a:pt x="17942" y="19998"/>
                </a:cubicBezTo>
                <a:cubicBezTo>
                  <a:pt x="17966" y="19998"/>
                  <a:pt x="17983" y="19061"/>
                  <a:pt x="17983" y="17617"/>
                </a:cubicBezTo>
                <a:cubicBezTo>
                  <a:pt x="17983" y="16172"/>
                  <a:pt x="17966" y="15256"/>
                  <a:pt x="17942" y="15256"/>
                </a:cubicBezTo>
                <a:close/>
                <a:moveTo>
                  <a:pt x="19419" y="15278"/>
                </a:moveTo>
                <a:cubicBezTo>
                  <a:pt x="19401" y="15180"/>
                  <a:pt x="19383" y="15867"/>
                  <a:pt x="19383" y="17423"/>
                </a:cubicBezTo>
                <a:cubicBezTo>
                  <a:pt x="19382" y="18795"/>
                  <a:pt x="19392" y="19987"/>
                  <a:pt x="19407" y="20063"/>
                </a:cubicBezTo>
                <a:cubicBezTo>
                  <a:pt x="19470" y="20396"/>
                  <a:pt x="19481" y="20059"/>
                  <a:pt x="19467" y="17874"/>
                </a:cubicBezTo>
                <a:cubicBezTo>
                  <a:pt x="19457" y="16260"/>
                  <a:pt x="19437" y="15375"/>
                  <a:pt x="19419" y="15278"/>
                </a:cubicBezTo>
                <a:close/>
                <a:moveTo>
                  <a:pt x="6268" y="15449"/>
                </a:moveTo>
                <a:cubicBezTo>
                  <a:pt x="6222" y="15449"/>
                  <a:pt x="6188" y="15593"/>
                  <a:pt x="6188" y="15771"/>
                </a:cubicBezTo>
                <a:cubicBezTo>
                  <a:pt x="6188" y="15943"/>
                  <a:pt x="6166" y="16257"/>
                  <a:pt x="6139" y="16479"/>
                </a:cubicBezTo>
                <a:cubicBezTo>
                  <a:pt x="6102" y="16799"/>
                  <a:pt x="6102" y="16945"/>
                  <a:pt x="6139" y="17144"/>
                </a:cubicBezTo>
                <a:cubicBezTo>
                  <a:pt x="6166" y="17286"/>
                  <a:pt x="6188" y="17929"/>
                  <a:pt x="6188" y="18604"/>
                </a:cubicBezTo>
                <a:cubicBezTo>
                  <a:pt x="6188" y="19657"/>
                  <a:pt x="6197" y="19829"/>
                  <a:pt x="6272" y="19977"/>
                </a:cubicBezTo>
                <a:cubicBezTo>
                  <a:pt x="6319" y="20070"/>
                  <a:pt x="6396" y="20099"/>
                  <a:pt x="6437" y="20041"/>
                </a:cubicBezTo>
                <a:cubicBezTo>
                  <a:pt x="6506" y="19945"/>
                  <a:pt x="6504" y="19892"/>
                  <a:pt x="6409" y="19526"/>
                </a:cubicBezTo>
                <a:cubicBezTo>
                  <a:pt x="6324" y="19200"/>
                  <a:pt x="6304" y="18963"/>
                  <a:pt x="6304" y="18217"/>
                </a:cubicBezTo>
                <a:cubicBezTo>
                  <a:pt x="6304" y="17531"/>
                  <a:pt x="6322" y="17253"/>
                  <a:pt x="6381" y="17059"/>
                </a:cubicBezTo>
                <a:cubicBezTo>
                  <a:pt x="6480" y="16730"/>
                  <a:pt x="6483" y="16556"/>
                  <a:pt x="6381" y="16415"/>
                </a:cubicBezTo>
                <a:cubicBezTo>
                  <a:pt x="6319" y="16330"/>
                  <a:pt x="6305" y="16202"/>
                  <a:pt x="6324" y="15878"/>
                </a:cubicBezTo>
                <a:cubicBezTo>
                  <a:pt x="6345" y="15541"/>
                  <a:pt x="6332" y="15449"/>
                  <a:pt x="6268" y="15449"/>
                </a:cubicBezTo>
                <a:close/>
                <a:moveTo>
                  <a:pt x="21543" y="15557"/>
                </a:moveTo>
                <a:cubicBezTo>
                  <a:pt x="21541" y="15531"/>
                  <a:pt x="21537" y="15565"/>
                  <a:pt x="21535" y="15664"/>
                </a:cubicBezTo>
                <a:cubicBezTo>
                  <a:pt x="21511" y="16815"/>
                  <a:pt x="21493" y="16989"/>
                  <a:pt x="21426" y="16694"/>
                </a:cubicBezTo>
                <a:cubicBezTo>
                  <a:pt x="21345" y="16338"/>
                  <a:pt x="21184" y="16593"/>
                  <a:pt x="21108" y="17209"/>
                </a:cubicBezTo>
                <a:cubicBezTo>
                  <a:pt x="21029" y="17850"/>
                  <a:pt x="21058" y="19337"/>
                  <a:pt x="21157" y="19719"/>
                </a:cubicBezTo>
                <a:cubicBezTo>
                  <a:pt x="21194" y="19863"/>
                  <a:pt x="21309" y="19968"/>
                  <a:pt x="21414" y="19955"/>
                </a:cubicBezTo>
                <a:cubicBezTo>
                  <a:pt x="21563" y="19938"/>
                  <a:pt x="21600" y="19868"/>
                  <a:pt x="21583" y="19634"/>
                </a:cubicBezTo>
                <a:cubicBezTo>
                  <a:pt x="21571" y="19469"/>
                  <a:pt x="21558" y="18355"/>
                  <a:pt x="21555" y="17144"/>
                </a:cubicBezTo>
                <a:cubicBezTo>
                  <a:pt x="21552" y="16236"/>
                  <a:pt x="21549" y="15633"/>
                  <a:pt x="21543" y="15557"/>
                </a:cubicBezTo>
                <a:close/>
                <a:moveTo>
                  <a:pt x="14680" y="15685"/>
                </a:moveTo>
                <a:cubicBezTo>
                  <a:pt x="14660" y="15731"/>
                  <a:pt x="14630" y="15915"/>
                  <a:pt x="14603" y="16222"/>
                </a:cubicBezTo>
                <a:cubicBezTo>
                  <a:pt x="14571" y="16592"/>
                  <a:pt x="14569" y="16835"/>
                  <a:pt x="14595" y="16973"/>
                </a:cubicBezTo>
                <a:cubicBezTo>
                  <a:pt x="14617" y="17086"/>
                  <a:pt x="14636" y="17820"/>
                  <a:pt x="14636" y="18582"/>
                </a:cubicBezTo>
                <a:cubicBezTo>
                  <a:pt x="14636" y="19498"/>
                  <a:pt x="14652" y="19994"/>
                  <a:pt x="14684" y="20063"/>
                </a:cubicBezTo>
                <a:cubicBezTo>
                  <a:pt x="14711" y="20120"/>
                  <a:pt x="14737" y="20182"/>
                  <a:pt x="14740" y="20191"/>
                </a:cubicBezTo>
                <a:cubicBezTo>
                  <a:pt x="14744" y="20200"/>
                  <a:pt x="14773" y="20134"/>
                  <a:pt x="14809" y="20063"/>
                </a:cubicBezTo>
                <a:cubicBezTo>
                  <a:pt x="14862" y="19953"/>
                  <a:pt x="14856" y="19897"/>
                  <a:pt x="14780" y="19698"/>
                </a:cubicBezTo>
                <a:cubicBezTo>
                  <a:pt x="14705" y="19499"/>
                  <a:pt x="14690" y="19278"/>
                  <a:pt x="14680" y="18282"/>
                </a:cubicBezTo>
                <a:cubicBezTo>
                  <a:pt x="14669" y="17154"/>
                  <a:pt x="14672" y="17081"/>
                  <a:pt x="14776" y="16866"/>
                </a:cubicBezTo>
                <a:cubicBezTo>
                  <a:pt x="14884" y="16641"/>
                  <a:pt x="14887" y="16656"/>
                  <a:pt x="14800" y="16479"/>
                </a:cubicBezTo>
                <a:cubicBezTo>
                  <a:pt x="14752" y="16381"/>
                  <a:pt x="14712" y="16160"/>
                  <a:pt x="14712" y="15986"/>
                </a:cubicBezTo>
                <a:cubicBezTo>
                  <a:pt x="14712" y="15740"/>
                  <a:pt x="14700" y="15640"/>
                  <a:pt x="14680" y="15685"/>
                </a:cubicBezTo>
                <a:close/>
                <a:moveTo>
                  <a:pt x="4253" y="16351"/>
                </a:moveTo>
                <a:cubicBezTo>
                  <a:pt x="4147" y="16369"/>
                  <a:pt x="4043" y="16808"/>
                  <a:pt x="4003" y="17509"/>
                </a:cubicBezTo>
                <a:cubicBezTo>
                  <a:pt x="3948" y="18487"/>
                  <a:pt x="4017" y="19739"/>
                  <a:pt x="4140" y="19998"/>
                </a:cubicBezTo>
                <a:cubicBezTo>
                  <a:pt x="4279" y="20292"/>
                  <a:pt x="4473" y="19852"/>
                  <a:pt x="4418" y="19376"/>
                </a:cubicBezTo>
                <a:cubicBezTo>
                  <a:pt x="4397" y="19204"/>
                  <a:pt x="4377" y="19227"/>
                  <a:pt x="4333" y="19419"/>
                </a:cubicBezTo>
                <a:cubicBezTo>
                  <a:pt x="4284" y="19636"/>
                  <a:pt x="4261" y="19582"/>
                  <a:pt x="4200" y="19183"/>
                </a:cubicBezTo>
                <a:cubicBezTo>
                  <a:pt x="4160" y="18919"/>
                  <a:pt x="4128" y="18506"/>
                  <a:pt x="4128" y="18260"/>
                </a:cubicBezTo>
                <a:cubicBezTo>
                  <a:pt x="4128" y="17584"/>
                  <a:pt x="4231" y="16917"/>
                  <a:pt x="4317" y="17037"/>
                </a:cubicBezTo>
                <a:cubicBezTo>
                  <a:pt x="4424" y="17185"/>
                  <a:pt x="4454" y="16755"/>
                  <a:pt x="4357" y="16479"/>
                </a:cubicBezTo>
                <a:cubicBezTo>
                  <a:pt x="4323" y="16384"/>
                  <a:pt x="4288" y="16344"/>
                  <a:pt x="4253" y="16351"/>
                </a:cubicBezTo>
                <a:close/>
                <a:moveTo>
                  <a:pt x="5158" y="16479"/>
                </a:moveTo>
                <a:cubicBezTo>
                  <a:pt x="5110" y="16479"/>
                  <a:pt x="5097" y="16817"/>
                  <a:pt x="5097" y="18239"/>
                </a:cubicBezTo>
                <a:cubicBezTo>
                  <a:pt x="5097" y="19660"/>
                  <a:pt x="5110" y="19998"/>
                  <a:pt x="5158" y="19998"/>
                </a:cubicBezTo>
                <a:cubicBezTo>
                  <a:pt x="5205" y="19998"/>
                  <a:pt x="5214" y="19660"/>
                  <a:pt x="5214" y="18239"/>
                </a:cubicBezTo>
                <a:cubicBezTo>
                  <a:pt x="5214" y="16817"/>
                  <a:pt x="5205" y="16479"/>
                  <a:pt x="5158" y="16479"/>
                </a:cubicBezTo>
                <a:close/>
                <a:moveTo>
                  <a:pt x="6694" y="16479"/>
                </a:moveTo>
                <a:cubicBezTo>
                  <a:pt x="6624" y="16479"/>
                  <a:pt x="6618" y="16628"/>
                  <a:pt x="6618" y="17895"/>
                </a:cubicBezTo>
                <a:cubicBezTo>
                  <a:pt x="6618" y="19297"/>
                  <a:pt x="6656" y="19851"/>
                  <a:pt x="6771" y="20041"/>
                </a:cubicBezTo>
                <a:cubicBezTo>
                  <a:pt x="6803" y="20094"/>
                  <a:pt x="6854" y="20098"/>
                  <a:pt x="6884" y="20041"/>
                </a:cubicBezTo>
                <a:cubicBezTo>
                  <a:pt x="6913" y="19984"/>
                  <a:pt x="6984" y="19924"/>
                  <a:pt x="7040" y="19912"/>
                </a:cubicBezTo>
                <a:cubicBezTo>
                  <a:pt x="7097" y="19901"/>
                  <a:pt x="7139" y="19775"/>
                  <a:pt x="7137" y="19634"/>
                </a:cubicBezTo>
                <a:cubicBezTo>
                  <a:pt x="7135" y="19492"/>
                  <a:pt x="7132" y="18711"/>
                  <a:pt x="7129" y="17917"/>
                </a:cubicBezTo>
                <a:cubicBezTo>
                  <a:pt x="7124" y="16784"/>
                  <a:pt x="7110" y="16479"/>
                  <a:pt x="7065" y="16479"/>
                </a:cubicBezTo>
                <a:cubicBezTo>
                  <a:pt x="7019" y="16479"/>
                  <a:pt x="7004" y="16756"/>
                  <a:pt x="7004" y="17788"/>
                </a:cubicBezTo>
                <a:cubicBezTo>
                  <a:pt x="7004" y="19166"/>
                  <a:pt x="6948" y="19742"/>
                  <a:pt x="6831" y="19505"/>
                </a:cubicBezTo>
                <a:cubicBezTo>
                  <a:pt x="6786" y="19414"/>
                  <a:pt x="6771" y="19043"/>
                  <a:pt x="6771" y="17938"/>
                </a:cubicBezTo>
                <a:cubicBezTo>
                  <a:pt x="6771" y="16625"/>
                  <a:pt x="6765" y="16479"/>
                  <a:pt x="6694" y="16479"/>
                </a:cubicBezTo>
                <a:close/>
                <a:moveTo>
                  <a:pt x="8058" y="16479"/>
                </a:moveTo>
                <a:cubicBezTo>
                  <a:pt x="7885" y="16479"/>
                  <a:pt x="7788" y="16966"/>
                  <a:pt x="7760" y="17960"/>
                </a:cubicBezTo>
                <a:cubicBezTo>
                  <a:pt x="7737" y="18800"/>
                  <a:pt x="7811" y="19583"/>
                  <a:pt x="7942" y="19934"/>
                </a:cubicBezTo>
                <a:cubicBezTo>
                  <a:pt x="8059" y="20248"/>
                  <a:pt x="8066" y="20251"/>
                  <a:pt x="8191" y="19998"/>
                </a:cubicBezTo>
                <a:cubicBezTo>
                  <a:pt x="8338" y="19702"/>
                  <a:pt x="8318" y="19329"/>
                  <a:pt x="8163" y="19483"/>
                </a:cubicBezTo>
                <a:cubicBezTo>
                  <a:pt x="8071" y="19575"/>
                  <a:pt x="8018" y="19521"/>
                  <a:pt x="7982" y="19290"/>
                </a:cubicBezTo>
                <a:cubicBezTo>
                  <a:pt x="7891" y="18713"/>
                  <a:pt x="7961" y="18346"/>
                  <a:pt x="8159" y="18346"/>
                </a:cubicBezTo>
                <a:lnTo>
                  <a:pt x="8340" y="18346"/>
                </a:lnTo>
                <a:lnTo>
                  <a:pt x="8316" y="17702"/>
                </a:lnTo>
                <a:cubicBezTo>
                  <a:pt x="8280" y="16765"/>
                  <a:pt x="8222" y="16479"/>
                  <a:pt x="8058" y="16479"/>
                </a:cubicBezTo>
                <a:close/>
                <a:moveTo>
                  <a:pt x="10472" y="16479"/>
                </a:moveTo>
                <a:cubicBezTo>
                  <a:pt x="10400" y="16479"/>
                  <a:pt x="10391" y="16623"/>
                  <a:pt x="10391" y="18239"/>
                </a:cubicBezTo>
                <a:cubicBezTo>
                  <a:pt x="10391" y="19855"/>
                  <a:pt x="10400" y="19998"/>
                  <a:pt x="10472" y="19998"/>
                </a:cubicBezTo>
                <a:cubicBezTo>
                  <a:pt x="10544" y="19998"/>
                  <a:pt x="10548" y="19855"/>
                  <a:pt x="10548" y="18239"/>
                </a:cubicBezTo>
                <a:cubicBezTo>
                  <a:pt x="10548" y="16623"/>
                  <a:pt x="10544" y="16479"/>
                  <a:pt x="10472" y="16479"/>
                </a:cubicBezTo>
                <a:close/>
                <a:moveTo>
                  <a:pt x="11027" y="16479"/>
                </a:moveTo>
                <a:cubicBezTo>
                  <a:pt x="10847" y="16479"/>
                  <a:pt x="10741" y="17100"/>
                  <a:pt x="10741" y="18153"/>
                </a:cubicBezTo>
                <a:cubicBezTo>
                  <a:pt x="10741" y="19164"/>
                  <a:pt x="10796" y="19761"/>
                  <a:pt x="10910" y="19998"/>
                </a:cubicBezTo>
                <a:cubicBezTo>
                  <a:pt x="10957" y="20095"/>
                  <a:pt x="11038" y="20102"/>
                  <a:pt x="11091" y="20041"/>
                </a:cubicBezTo>
                <a:cubicBezTo>
                  <a:pt x="11258" y="19852"/>
                  <a:pt x="11305" y="19456"/>
                  <a:pt x="11305" y="18217"/>
                </a:cubicBezTo>
                <a:cubicBezTo>
                  <a:pt x="11305" y="16900"/>
                  <a:pt x="11240" y="16479"/>
                  <a:pt x="11027" y="16479"/>
                </a:cubicBezTo>
                <a:close/>
                <a:moveTo>
                  <a:pt x="15995" y="16479"/>
                </a:moveTo>
                <a:cubicBezTo>
                  <a:pt x="15830" y="16479"/>
                  <a:pt x="15726" y="17136"/>
                  <a:pt x="15726" y="18153"/>
                </a:cubicBezTo>
                <a:cubicBezTo>
                  <a:pt x="15726" y="19163"/>
                  <a:pt x="15776" y="19757"/>
                  <a:pt x="15891" y="19998"/>
                </a:cubicBezTo>
                <a:cubicBezTo>
                  <a:pt x="15979" y="20185"/>
                  <a:pt x="16107" y="20067"/>
                  <a:pt x="16168" y="19762"/>
                </a:cubicBezTo>
                <a:cubicBezTo>
                  <a:pt x="16188" y="19665"/>
                  <a:pt x="16146" y="19656"/>
                  <a:pt x="16072" y="19719"/>
                </a:cubicBezTo>
                <a:cubicBezTo>
                  <a:pt x="15969" y="19808"/>
                  <a:pt x="15922" y="19725"/>
                  <a:pt x="15867" y="19397"/>
                </a:cubicBezTo>
                <a:cubicBezTo>
                  <a:pt x="15750" y="18716"/>
                  <a:pt x="15810" y="18346"/>
                  <a:pt x="16036" y="18346"/>
                </a:cubicBezTo>
                <a:cubicBezTo>
                  <a:pt x="16213" y="18346"/>
                  <a:pt x="16229" y="18301"/>
                  <a:pt x="16229" y="17874"/>
                </a:cubicBezTo>
                <a:cubicBezTo>
                  <a:pt x="16229" y="17115"/>
                  <a:pt x="16124" y="16479"/>
                  <a:pt x="15995" y="16479"/>
                </a:cubicBezTo>
                <a:close/>
                <a:moveTo>
                  <a:pt x="16478" y="16479"/>
                </a:moveTo>
                <a:cubicBezTo>
                  <a:pt x="16441" y="16456"/>
                  <a:pt x="16426" y="17037"/>
                  <a:pt x="16426" y="18239"/>
                </a:cubicBezTo>
                <a:cubicBezTo>
                  <a:pt x="16426" y="19270"/>
                  <a:pt x="16439" y="19998"/>
                  <a:pt x="16462" y="19998"/>
                </a:cubicBezTo>
                <a:cubicBezTo>
                  <a:pt x="16484" y="19998"/>
                  <a:pt x="16502" y="19454"/>
                  <a:pt x="16502" y="18775"/>
                </a:cubicBezTo>
                <a:cubicBezTo>
                  <a:pt x="16502" y="17636"/>
                  <a:pt x="16512" y="17514"/>
                  <a:pt x="16627" y="17080"/>
                </a:cubicBezTo>
                <a:cubicBezTo>
                  <a:pt x="16696" y="16817"/>
                  <a:pt x="16730" y="16569"/>
                  <a:pt x="16703" y="16522"/>
                </a:cubicBezTo>
                <a:cubicBezTo>
                  <a:pt x="16677" y="16477"/>
                  <a:pt x="16632" y="16543"/>
                  <a:pt x="16603" y="16672"/>
                </a:cubicBezTo>
                <a:cubicBezTo>
                  <a:pt x="16566" y="16834"/>
                  <a:pt x="16540" y="16842"/>
                  <a:pt x="16522" y="16694"/>
                </a:cubicBezTo>
                <a:cubicBezTo>
                  <a:pt x="16506" y="16552"/>
                  <a:pt x="16490" y="16487"/>
                  <a:pt x="16478" y="16479"/>
                </a:cubicBezTo>
                <a:close/>
                <a:moveTo>
                  <a:pt x="18518" y="16479"/>
                </a:moveTo>
                <a:cubicBezTo>
                  <a:pt x="18481" y="16478"/>
                  <a:pt x="18439" y="16592"/>
                  <a:pt x="18425" y="16715"/>
                </a:cubicBezTo>
                <a:cubicBezTo>
                  <a:pt x="18406" y="16877"/>
                  <a:pt x="18387" y="16877"/>
                  <a:pt x="18357" y="16715"/>
                </a:cubicBezTo>
                <a:cubicBezTo>
                  <a:pt x="18271" y="16259"/>
                  <a:pt x="18252" y="16525"/>
                  <a:pt x="18252" y="18239"/>
                </a:cubicBezTo>
                <a:cubicBezTo>
                  <a:pt x="18252" y="19270"/>
                  <a:pt x="18269" y="19998"/>
                  <a:pt x="18292" y="19998"/>
                </a:cubicBezTo>
                <a:cubicBezTo>
                  <a:pt x="18314" y="19998"/>
                  <a:pt x="18333" y="19453"/>
                  <a:pt x="18333" y="18775"/>
                </a:cubicBezTo>
                <a:cubicBezTo>
                  <a:pt x="18333" y="17641"/>
                  <a:pt x="18340" y="17506"/>
                  <a:pt x="18457" y="17016"/>
                </a:cubicBezTo>
                <a:cubicBezTo>
                  <a:pt x="18546" y="16644"/>
                  <a:pt x="18564" y="16481"/>
                  <a:pt x="18518" y="16479"/>
                </a:cubicBezTo>
                <a:close/>
                <a:moveTo>
                  <a:pt x="18916" y="16479"/>
                </a:moveTo>
                <a:cubicBezTo>
                  <a:pt x="18788" y="16479"/>
                  <a:pt x="18642" y="17299"/>
                  <a:pt x="18642" y="18024"/>
                </a:cubicBezTo>
                <a:cubicBezTo>
                  <a:pt x="18642" y="18825"/>
                  <a:pt x="18726" y="19811"/>
                  <a:pt x="18811" y="19998"/>
                </a:cubicBezTo>
                <a:cubicBezTo>
                  <a:pt x="18903" y="20200"/>
                  <a:pt x="19069" y="20082"/>
                  <a:pt x="19129" y="19762"/>
                </a:cubicBezTo>
                <a:cubicBezTo>
                  <a:pt x="19155" y="19623"/>
                  <a:pt x="19124" y="19583"/>
                  <a:pt x="19029" y="19676"/>
                </a:cubicBezTo>
                <a:cubicBezTo>
                  <a:pt x="18913" y="19789"/>
                  <a:pt x="18867" y="19737"/>
                  <a:pt x="18799" y="19376"/>
                </a:cubicBezTo>
                <a:cubicBezTo>
                  <a:pt x="18677" y="18730"/>
                  <a:pt x="18720" y="18460"/>
                  <a:pt x="18948" y="18389"/>
                </a:cubicBezTo>
                <a:cubicBezTo>
                  <a:pt x="19141" y="18329"/>
                  <a:pt x="19149" y="18293"/>
                  <a:pt x="19149" y="17724"/>
                </a:cubicBezTo>
                <a:cubicBezTo>
                  <a:pt x="19149" y="16968"/>
                  <a:pt x="19058" y="16479"/>
                  <a:pt x="18916" y="16479"/>
                </a:cubicBezTo>
                <a:close/>
                <a:moveTo>
                  <a:pt x="13630" y="16501"/>
                </a:moveTo>
                <a:cubicBezTo>
                  <a:pt x="13533" y="16498"/>
                  <a:pt x="13438" y="16728"/>
                  <a:pt x="13397" y="17209"/>
                </a:cubicBezTo>
                <a:cubicBezTo>
                  <a:pt x="13301" y="18326"/>
                  <a:pt x="13357" y="19660"/>
                  <a:pt x="13517" y="19998"/>
                </a:cubicBezTo>
                <a:cubicBezTo>
                  <a:pt x="13782" y="20557"/>
                  <a:pt x="13982" y="18942"/>
                  <a:pt x="13859" y="17230"/>
                </a:cubicBezTo>
                <a:cubicBezTo>
                  <a:pt x="13824" y="16747"/>
                  <a:pt x="13726" y="16504"/>
                  <a:pt x="13630" y="16501"/>
                </a:cubicBezTo>
                <a:close/>
                <a:moveTo>
                  <a:pt x="20384" y="16501"/>
                </a:moveTo>
                <a:cubicBezTo>
                  <a:pt x="20379" y="16545"/>
                  <a:pt x="20381" y="17345"/>
                  <a:pt x="20388" y="18282"/>
                </a:cubicBezTo>
                <a:cubicBezTo>
                  <a:pt x="20404" y="20277"/>
                  <a:pt x="20473" y="20593"/>
                  <a:pt x="20473" y="18668"/>
                </a:cubicBezTo>
                <a:cubicBezTo>
                  <a:pt x="20473" y="17228"/>
                  <a:pt x="20520" y="16814"/>
                  <a:pt x="20674" y="16930"/>
                </a:cubicBezTo>
                <a:cubicBezTo>
                  <a:pt x="20757" y="16992"/>
                  <a:pt x="20764" y="17113"/>
                  <a:pt x="20774" y="18496"/>
                </a:cubicBezTo>
                <a:cubicBezTo>
                  <a:pt x="20781" y="19319"/>
                  <a:pt x="20802" y="19998"/>
                  <a:pt x="20823" y="19998"/>
                </a:cubicBezTo>
                <a:cubicBezTo>
                  <a:pt x="20835" y="19998"/>
                  <a:pt x="20845" y="19821"/>
                  <a:pt x="20851" y="19569"/>
                </a:cubicBezTo>
                <a:cubicBezTo>
                  <a:pt x="20856" y="19336"/>
                  <a:pt x="20859" y="19044"/>
                  <a:pt x="20859" y="18561"/>
                </a:cubicBezTo>
                <a:cubicBezTo>
                  <a:pt x="20857" y="17864"/>
                  <a:pt x="20843" y="17131"/>
                  <a:pt x="20819" y="16887"/>
                </a:cubicBezTo>
                <a:cubicBezTo>
                  <a:pt x="20776" y="16465"/>
                  <a:pt x="20644" y="16374"/>
                  <a:pt x="20549" y="16694"/>
                </a:cubicBezTo>
                <a:cubicBezTo>
                  <a:pt x="20513" y="16816"/>
                  <a:pt x="20477" y="16793"/>
                  <a:pt x="20445" y="16651"/>
                </a:cubicBezTo>
                <a:cubicBezTo>
                  <a:pt x="20417" y="16528"/>
                  <a:pt x="20389" y="16456"/>
                  <a:pt x="20384" y="16501"/>
                </a:cubicBezTo>
                <a:close/>
                <a:moveTo>
                  <a:pt x="4784" y="16522"/>
                </a:moveTo>
                <a:cubicBezTo>
                  <a:pt x="4629" y="16522"/>
                  <a:pt x="4593" y="16582"/>
                  <a:pt x="4611" y="16823"/>
                </a:cubicBezTo>
                <a:cubicBezTo>
                  <a:pt x="4623" y="16989"/>
                  <a:pt x="4631" y="17776"/>
                  <a:pt x="4631" y="18561"/>
                </a:cubicBezTo>
                <a:cubicBezTo>
                  <a:pt x="4631" y="19671"/>
                  <a:pt x="4643" y="19998"/>
                  <a:pt x="4687" y="19998"/>
                </a:cubicBezTo>
                <a:cubicBezTo>
                  <a:pt x="4729" y="19998"/>
                  <a:pt x="4747" y="19673"/>
                  <a:pt x="4755" y="18711"/>
                </a:cubicBezTo>
                <a:cubicBezTo>
                  <a:pt x="4765" y="17606"/>
                  <a:pt x="4782" y="17382"/>
                  <a:pt x="4856" y="17209"/>
                </a:cubicBezTo>
                <a:cubicBezTo>
                  <a:pt x="5020" y="16827"/>
                  <a:pt x="4989" y="16522"/>
                  <a:pt x="4784" y="16522"/>
                </a:cubicBezTo>
                <a:close/>
                <a:moveTo>
                  <a:pt x="5447" y="16522"/>
                </a:moveTo>
                <a:lnTo>
                  <a:pt x="5447" y="19076"/>
                </a:lnTo>
                <a:cubicBezTo>
                  <a:pt x="5447" y="21487"/>
                  <a:pt x="5452" y="21600"/>
                  <a:pt x="5524" y="21500"/>
                </a:cubicBezTo>
                <a:cubicBezTo>
                  <a:pt x="5575" y="21430"/>
                  <a:pt x="5604" y="21187"/>
                  <a:pt x="5612" y="20749"/>
                </a:cubicBezTo>
                <a:cubicBezTo>
                  <a:pt x="5621" y="20267"/>
                  <a:pt x="5643" y="20100"/>
                  <a:pt x="5701" y="20084"/>
                </a:cubicBezTo>
                <a:cubicBezTo>
                  <a:pt x="5744" y="20073"/>
                  <a:pt x="5811" y="20037"/>
                  <a:pt x="5850" y="20020"/>
                </a:cubicBezTo>
                <a:cubicBezTo>
                  <a:pt x="5951" y="19976"/>
                  <a:pt x="6043" y="18664"/>
                  <a:pt x="6011" y="17745"/>
                </a:cubicBezTo>
                <a:cubicBezTo>
                  <a:pt x="5972" y="16642"/>
                  <a:pt x="5933" y="16503"/>
                  <a:pt x="5677" y="16522"/>
                </a:cubicBezTo>
                <a:lnTo>
                  <a:pt x="5447" y="16522"/>
                </a:lnTo>
                <a:close/>
                <a:moveTo>
                  <a:pt x="7334" y="16522"/>
                </a:moveTo>
                <a:lnTo>
                  <a:pt x="7350" y="18260"/>
                </a:lnTo>
                <a:cubicBezTo>
                  <a:pt x="7360" y="19561"/>
                  <a:pt x="7374" y="19998"/>
                  <a:pt x="7415" y="19998"/>
                </a:cubicBezTo>
                <a:cubicBezTo>
                  <a:pt x="7453" y="19998"/>
                  <a:pt x="7471" y="19639"/>
                  <a:pt x="7479" y="18711"/>
                </a:cubicBezTo>
                <a:cubicBezTo>
                  <a:pt x="7489" y="17606"/>
                  <a:pt x="7505" y="17382"/>
                  <a:pt x="7579" y="17209"/>
                </a:cubicBezTo>
                <a:cubicBezTo>
                  <a:pt x="7740" y="16836"/>
                  <a:pt x="7713" y="16523"/>
                  <a:pt x="7519" y="16522"/>
                </a:cubicBezTo>
                <a:lnTo>
                  <a:pt x="7334" y="16522"/>
                </a:lnTo>
                <a:close/>
                <a:moveTo>
                  <a:pt x="9671" y="16522"/>
                </a:moveTo>
                <a:lnTo>
                  <a:pt x="9683" y="18260"/>
                </a:lnTo>
                <a:cubicBezTo>
                  <a:pt x="9695" y="19815"/>
                  <a:pt x="9705" y="19998"/>
                  <a:pt x="9772" y="19998"/>
                </a:cubicBezTo>
                <a:cubicBezTo>
                  <a:pt x="9837" y="19998"/>
                  <a:pt x="9848" y="19835"/>
                  <a:pt x="9848" y="18775"/>
                </a:cubicBezTo>
                <a:cubicBezTo>
                  <a:pt x="9848" y="17965"/>
                  <a:pt x="9867" y="17483"/>
                  <a:pt x="9905" y="17316"/>
                </a:cubicBezTo>
                <a:cubicBezTo>
                  <a:pt x="10002" y="16888"/>
                  <a:pt x="10041" y="17290"/>
                  <a:pt x="10041" y="18668"/>
                </a:cubicBezTo>
                <a:cubicBezTo>
                  <a:pt x="10041" y="19859"/>
                  <a:pt x="10048" y="19998"/>
                  <a:pt x="10118" y="19998"/>
                </a:cubicBezTo>
                <a:cubicBezTo>
                  <a:pt x="10189" y="19998"/>
                  <a:pt x="10199" y="19856"/>
                  <a:pt x="10198" y="18496"/>
                </a:cubicBezTo>
                <a:cubicBezTo>
                  <a:pt x="10198" y="17674"/>
                  <a:pt x="10182" y="16894"/>
                  <a:pt x="10166" y="16758"/>
                </a:cubicBezTo>
                <a:cubicBezTo>
                  <a:pt x="10148" y="16610"/>
                  <a:pt x="10044" y="16519"/>
                  <a:pt x="9905" y="16522"/>
                </a:cubicBezTo>
                <a:lnTo>
                  <a:pt x="9671" y="16522"/>
                </a:lnTo>
                <a:close/>
                <a:moveTo>
                  <a:pt x="11482" y="16522"/>
                </a:moveTo>
                <a:lnTo>
                  <a:pt x="11482" y="18260"/>
                </a:lnTo>
                <a:cubicBezTo>
                  <a:pt x="11482" y="19857"/>
                  <a:pt x="11486" y="19998"/>
                  <a:pt x="11558" y="19998"/>
                </a:cubicBezTo>
                <a:cubicBezTo>
                  <a:pt x="11627" y="19998"/>
                  <a:pt x="11639" y="19850"/>
                  <a:pt x="11639" y="18775"/>
                </a:cubicBezTo>
                <a:cubicBezTo>
                  <a:pt x="11639" y="17949"/>
                  <a:pt x="11655" y="17491"/>
                  <a:pt x="11695" y="17316"/>
                </a:cubicBezTo>
                <a:cubicBezTo>
                  <a:pt x="11801" y="16848"/>
                  <a:pt x="11872" y="17414"/>
                  <a:pt x="11872" y="18775"/>
                </a:cubicBezTo>
                <a:cubicBezTo>
                  <a:pt x="11872" y="19730"/>
                  <a:pt x="11885" y="19998"/>
                  <a:pt x="11932" y="19998"/>
                </a:cubicBezTo>
                <a:cubicBezTo>
                  <a:pt x="11982" y="19998"/>
                  <a:pt x="11990" y="19703"/>
                  <a:pt x="11980" y="18282"/>
                </a:cubicBezTo>
                <a:lnTo>
                  <a:pt x="11968" y="16587"/>
                </a:lnTo>
                <a:lnTo>
                  <a:pt x="11723" y="16565"/>
                </a:lnTo>
                <a:lnTo>
                  <a:pt x="11482" y="16522"/>
                </a:lnTo>
                <a:close/>
                <a:moveTo>
                  <a:pt x="19978" y="16522"/>
                </a:moveTo>
                <a:cubicBezTo>
                  <a:pt x="19856" y="16460"/>
                  <a:pt x="19667" y="16819"/>
                  <a:pt x="19708" y="17037"/>
                </a:cubicBezTo>
                <a:cubicBezTo>
                  <a:pt x="19720" y="17098"/>
                  <a:pt x="19782" y="17047"/>
                  <a:pt x="19845" y="16930"/>
                </a:cubicBezTo>
                <a:cubicBezTo>
                  <a:pt x="19931" y="16771"/>
                  <a:pt x="19976" y="16799"/>
                  <a:pt x="20026" y="16994"/>
                </a:cubicBezTo>
                <a:cubicBezTo>
                  <a:pt x="20091" y="17244"/>
                  <a:pt x="20084" y="17525"/>
                  <a:pt x="20030" y="17745"/>
                </a:cubicBezTo>
                <a:cubicBezTo>
                  <a:pt x="20004" y="17852"/>
                  <a:pt x="19971" y="17951"/>
                  <a:pt x="19922" y="18003"/>
                </a:cubicBezTo>
                <a:cubicBezTo>
                  <a:pt x="19780" y="18153"/>
                  <a:pt x="19656" y="18672"/>
                  <a:pt x="19656" y="19097"/>
                </a:cubicBezTo>
                <a:cubicBezTo>
                  <a:pt x="19656" y="19250"/>
                  <a:pt x="19690" y="19557"/>
                  <a:pt x="19733" y="19784"/>
                </a:cubicBezTo>
                <a:cubicBezTo>
                  <a:pt x="19821" y="20254"/>
                  <a:pt x="19860" y="20288"/>
                  <a:pt x="19970" y="19977"/>
                </a:cubicBezTo>
                <a:cubicBezTo>
                  <a:pt x="20025" y="19821"/>
                  <a:pt x="20064" y="19822"/>
                  <a:pt x="20099" y="19977"/>
                </a:cubicBezTo>
                <a:cubicBezTo>
                  <a:pt x="20160" y="20248"/>
                  <a:pt x="20213" y="20019"/>
                  <a:pt x="20163" y="19698"/>
                </a:cubicBezTo>
                <a:cubicBezTo>
                  <a:pt x="20143" y="19569"/>
                  <a:pt x="20121" y="18814"/>
                  <a:pt x="20115" y="18024"/>
                </a:cubicBezTo>
                <a:lnTo>
                  <a:pt x="20103" y="16587"/>
                </a:lnTo>
                <a:lnTo>
                  <a:pt x="19978" y="16522"/>
                </a:lnTo>
                <a:close/>
                <a:moveTo>
                  <a:pt x="17077" y="16544"/>
                </a:moveTo>
                <a:lnTo>
                  <a:pt x="16892" y="16587"/>
                </a:lnTo>
                <a:lnTo>
                  <a:pt x="16892" y="18282"/>
                </a:lnTo>
                <a:cubicBezTo>
                  <a:pt x="16892" y="19279"/>
                  <a:pt x="16906" y="19998"/>
                  <a:pt x="16929" y="19998"/>
                </a:cubicBezTo>
                <a:cubicBezTo>
                  <a:pt x="16950" y="19998"/>
                  <a:pt x="16969" y="19408"/>
                  <a:pt x="16969" y="18668"/>
                </a:cubicBezTo>
                <a:cubicBezTo>
                  <a:pt x="16969" y="17228"/>
                  <a:pt x="17016" y="16814"/>
                  <a:pt x="17170" y="16930"/>
                </a:cubicBezTo>
                <a:cubicBezTo>
                  <a:pt x="17253" y="16992"/>
                  <a:pt x="17264" y="17113"/>
                  <a:pt x="17275" y="18496"/>
                </a:cubicBezTo>
                <a:cubicBezTo>
                  <a:pt x="17281" y="19319"/>
                  <a:pt x="17302" y="19998"/>
                  <a:pt x="17323" y="19998"/>
                </a:cubicBezTo>
                <a:cubicBezTo>
                  <a:pt x="17380" y="19998"/>
                  <a:pt x="17365" y="16995"/>
                  <a:pt x="17307" y="16737"/>
                </a:cubicBezTo>
                <a:cubicBezTo>
                  <a:pt x="17280" y="16617"/>
                  <a:pt x="17179" y="16523"/>
                  <a:pt x="17077" y="16544"/>
                </a:cubicBezTo>
                <a:close/>
                <a:moveTo>
                  <a:pt x="14129" y="16565"/>
                </a:moveTo>
                <a:lnTo>
                  <a:pt x="14129" y="18282"/>
                </a:lnTo>
                <a:cubicBezTo>
                  <a:pt x="14129" y="19286"/>
                  <a:pt x="14142" y="19998"/>
                  <a:pt x="14165" y="19998"/>
                </a:cubicBezTo>
                <a:cubicBezTo>
                  <a:pt x="14187" y="19998"/>
                  <a:pt x="14205" y="19406"/>
                  <a:pt x="14205" y="18646"/>
                </a:cubicBezTo>
                <a:cubicBezTo>
                  <a:pt x="14205" y="17411"/>
                  <a:pt x="14216" y="17274"/>
                  <a:pt x="14306" y="17059"/>
                </a:cubicBezTo>
                <a:cubicBezTo>
                  <a:pt x="14441" y="16732"/>
                  <a:pt x="14426" y="16565"/>
                  <a:pt x="14265" y="16565"/>
                </a:cubicBezTo>
                <a:lnTo>
                  <a:pt x="14129" y="16565"/>
                </a:lnTo>
                <a:close/>
                <a:moveTo>
                  <a:pt x="13614" y="16908"/>
                </a:moveTo>
                <a:cubicBezTo>
                  <a:pt x="13716" y="16892"/>
                  <a:pt x="13819" y="17507"/>
                  <a:pt x="13819" y="18368"/>
                </a:cubicBezTo>
                <a:cubicBezTo>
                  <a:pt x="13819" y="18761"/>
                  <a:pt x="13796" y="19197"/>
                  <a:pt x="13771" y="19333"/>
                </a:cubicBezTo>
                <a:cubicBezTo>
                  <a:pt x="13721" y="19598"/>
                  <a:pt x="13536" y="19668"/>
                  <a:pt x="13493" y="19440"/>
                </a:cubicBezTo>
                <a:cubicBezTo>
                  <a:pt x="13448" y="19204"/>
                  <a:pt x="13464" y="17405"/>
                  <a:pt x="13513" y="17144"/>
                </a:cubicBezTo>
                <a:cubicBezTo>
                  <a:pt x="13544" y="16981"/>
                  <a:pt x="13580" y="16914"/>
                  <a:pt x="13614" y="16908"/>
                </a:cubicBezTo>
                <a:close/>
                <a:moveTo>
                  <a:pt x="8058" y="16930"/>
                </a:moveTo>
                <a:cubicBezTo>
                  <a:pt x="8077" y="16923"/>
                  <a:pt x="8094" y="16995"/>
                  <a:pt x="8123" y="17144"/>
                </a:cubicBezTo>
                <a:cubicBezTo>
                  <a:pt x="8157" y="17325"/>
                  <a:pt x="8169" y="17578"/>
                  <a:pt x="8155" y="17702"/>
                </a:cubicBezTo>
                <a:cubicBezTo>
                  <a:pt x="8123" y="17971"/>
                  <a:pt x="7955" y="18001"/>
                  <a:pt x="7925" y="17745"/>
                </a:cubicBezTo>
                <a:cubicBezTo>
                  <a:pt x="7916" y="17668"/>
                  <a:pt x="7935" y="17506"/>
                  <a:pt x="7962" y="17338"/>
                </a:cubicBezTo>
                <a:cubicBezTo>
                  <a:pt x="7969" y="17290"/>
                  <a:pt x="7972" y="17232"/>
                  <a:pt x="7982" y="17187"/>
                </a:cubicBezTo>
                <a:cubicBezTo>
                  <a:pt x="8017" y="17016"/>
                  <a:pt x="8039" y="16936"/>
                  <a:pt x="8058" y="16930"/>
                </a:cubicBezTo>
                <a:close/>
                <a:moveTo>
                  <a:pt x="15959" y="17144"/>
                </a:moveTo>
                <a:cubicBezTo>
                  <a:pt x="16014" y="17111"/>
                  <a:pt x="16080" y="17319"/>
                  <a:pt x="16064" y="17574"/>
                </a:cubicBezTo>
                <a:cubicBezTo>
                  <a:pt x="16042" y="17919"/>
                  <a:pt x="15933" y="18019"/>
                  <a:pt x="15899" y="17724"/>
                </a:cubicBezTo>
                <a:cubicBezTo>
                  <a:pt x="15884" y="17594"/>
                  <a:pt x="15888" y="17392"/>
                  <a:pt x="15911" y="17273"/>
                </a:cubicBezTo>
                <a:cubicBezTo>
                  <a:pt x="15924" y="17204"/>
                  <a:pt x="15941" y="17155"/>
                  <a:pt x="15959" y="17144"/>
                </a:cubicBezTo>
                <a:close/>
                <a:moveTo>
                  <a:pt x="21358" y="17144"/>
                </a:moveTo>
                <a:cubicBezTo>
                  <a:pt x="21419" y="17217"/>
                  <a:pt x="21478" y="17675"/>
                  <a:pt x="21490" y="18453"/>
                </a:cubicBezTo>
                <a:cubicBezTo>
                  <a:pt x="21503" y="19250"/>
                  <a:pt x="21500" y="19271"/>
                  <a:pt x="21378" y="19333"/>
                </a:cubicBezTo>
                <a:cubicBezTo>
                  <a:pt x="21234" y="19407"/>
                  <a:pt x="21198" y="19162"/>
                  <a:pt x="21217" y="18131"/>
                </a:cubicBezTo>
                <a:cubicBezTo>
                  <a:pt x="21231" y="17384"/>
                  <a:pt x="21296" y="17072"/>
                  <a:pt x="21358" y="17144"/>
                </a:cubicBezTo>
                <a:close/>
                <a:moveTo>
                  <a:pt x="18884" y="17166"/>
                </a:moveTo>
                <a:cubicBezTo>
                  <a:pt x="18905" y="17153"/>
                  <a:pt x="18927" y="17173"/>
                  <a:pt x="18944" y="17230"/>
                </a:cubicBezTo>
                <a:cubicBezTo>
                  <a:pt x="18977" y="17341"/>
                  <a:pt x="19003" y="17507"/>
                  <a:pt x="19000" y="17617"/>
                </a:cubicBezTo>
                <a:cubicBezTo>
                  <a:pt x="18995" y="17883"/>
                  <a:pt x="18812" y="17991"/>
                  <a:pt x="18783" y="17745"/>
                </a:cubicBezTo>
                <a:cubicBezTo>
                  <a:pt x="18754" y="17498"/>
                  <a:pt x="18820" y="17206"/>
                  <a:pt x="18884" y="17166"/>
                </a:cubicBezTo>
                <a:close/>
                <a:moveTo>
                  <a:pt x="5721" y="17209"/>
                </a:moveTo>
                <a:cubicBezTo>
                  <a:pt x="5854" y="17209"/>
                  <a:pt x="5919" y="18142"/>
                  <a:pt x="5838" y="18904"/>
                </a:cubicBezTo>
                <a:cubicBezTo>
                  <a:pt x="5721" y="19997"/>
                  <a:pt x="5593" y="19550"/>
                  <a:pt x="5612" y="18110"/>
                </a:cubicBezTo>
                <a:cubicBezTo>
                  <a:pt x="5623" y="17316"/>
                  <a:pt x="5635" y="17209"/>
                  <a:pt x="5721" y="17209"/>
                </a:cubicBezTo>
                <a:close/>
                <a:moveTo>
                  <a:pt x="11015" y="17402"/>
                </a:moveTo>
                <a:cubicBezTo>
                  <a:pt x="11055" y="17402"/>
                  <a:pt x="11079" y="17672"/>
                  <a:pt x="11087" y="18217"/>
                </a:cubicBezTo>
                <a:cubicBezTo>
                  <a:pt x="11102" y="19138"/>
                  <a:pt x="11050" y="19530"/>
                  <a:pt x="10979" y="19076"/>
                </a:cubicBezTo>
                <a:cubicBezTo>
                  <a:pt x="10913" y="18655"/>
                  <a:pt x="10940" y="17402"/>
                  <a:pt x="11015" y="17402"/>
                </a:cubicBezTo>
                <a:close/>
                <a:moveTo>
                  <a:pt x="19974" y="18346"/>
                </a:moveTo>
                <a:cubicBezTo>
                  <a:pt x="20046" y="18346"/>
                  <a:pt x="20056" y="19020"/>
                  <a:pt x="19986" y="19290"/>
                </a:cubicBezTo>
                <a:cubicBezTo>
                  <a:pt x="19891" y="19657"/>
                  <a:pt x="19851" y="19660"/>
                  <a:pt x="19821" y="19247"/>
                </a:cubicBezTo>
                <a:cubicBezTo>
                  <a:pt x="19798" y="18926"/>
                  <a:pt x="19896" y="18346"/>
                  <a:pt x="19974" y="183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Picture 3" descr="A picture containing text, stationary, writing implement&#10;&#10;Description automatically generated">
            <a:extLst>
              <a:ext uri="{FF2B5EF4-FFF2-40B4-BE49-F238E27FC236}">
                <a16:creationId xmlns:a16="http://schemas.microsoft.com/office/drawing/2014/main" id="{AA36C2B4-3578-AC4A-BB8E-056302FA4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" y="0"/>
            <a:ext cx="1296026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AA60209A-7AA6-3343-97DC-C0521FA98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021559" cy="974106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CF65-F909-0246-8C1B-6CE89661B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303A8-E949-EF47-83CC-6984B87C859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unnel chart&#10;&#10;Description automatically generated">
            <a:extLst>
              <a:ext uri="{FF2B5EF4-FFF2-40B4-BE49-F238E27FC236}">
                <a16:creationId xmlns:a16="http://schemas.microsoft.com/office/drawing/2014/main" id="{D1E9F059-37ED-464A-BD5A-567DE2915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18685"/>
            <a:ext cx="13029809" cy="97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0448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6A77D87-DAB1-0C40-8E2C-BE7157BEC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-1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146273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89B311D-E5BC-FE4E-8E90-BD85FF039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" y="0"/>
            <a:ext cx="12982494" cy="9753600"/>
          </a:xfrm>
          <a:prstGeom prst="rect">
            <a:avLst/>
          </a:prstGeom>
        </p:spPr>
      </p:pic>
      <p:sp>
        <p:nvSpPr>
          <p:cNvPr id="19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295250"/>
            <a:ext cx="6680200" cy="916625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6B1BE-4780-8C4D-959A-5FC4D7BC9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7" y="0"/>
            <a:ext cx="13327694" cy="9753600"/>
          </a:xfrm>
          <a:prstGeom prst="rect">
            <a:avLst/>
          </a:prstGeom>
        </p:spPr>
      </p:pic>
      <p:sp>
        <p:nvSpPr>
          <p:cNvPr id="20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595" y="1699588"/>
            <a:ext cx="6786070" cy="778952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316681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771DDE-44FA-1C48-ABE7-F0C944091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" y="-14683"/>
            <a:ext cx="12985282" cy="9768283"/>
          </a:xfrm>
          <a:prstGeom prst="rect">
            <a:avLst/>
          </a:prstGeom>
        </p:spPr>
      </p:pic>
      <p:sp>
        <p:nvSpPr>
          <p:cNvPr id="19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204" name="droppedImage.pdf"/>
          <p:cNvGrpSpPr/>
          <p:nvPr/>
        </p:nvGrpSpPr>
        <p:grpSpPr>
          <a:xfrm>
            <a:off x="3529041" y="1971206"/>
            <a:ext cx="5946718" cy="7271688"/>
            <a:chOff x="0" y="0"/>
            <a:chExt cx="5946716" cy="7271686"/>
          </a:xfrm>
        </p:grpSpPr>
        <p:pic>
          <p:nvPicPr>
            <p:cNvPr id="203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500" y="304800"/>
              <a:ext cx="5324417" cy="66493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" name="droppedImage.pdf" descr="droppedImage.pdf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946717" cy="727168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0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E9E1743D-4255-9447-AFEC-26221448F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9" y="1"/>
            <a:ext cx="13038318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8F1F40-2949-1F4A-A4E3-DC0D2CDFE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7" y="0"/>
            <a:ext cx="13039417" cy="9627079"/>
          </a:xfrm>
          <a:prstGeom prst="rect">
            <a:avLst/>
          </a:prstGeom>
        </p:spPr>
      </p:pic>
      <p:sp>
        <p:nvSpPr>
          <p:cNvPr id="21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Screenshot 2019-05-21 at 12.31.25.png" descr="Screenshot 2019-05-21 at 12.31.25.png"/>
          <p:cNvPicPr>
            <a:picLocks noChangeAspect="1"/>
          </p:cNvPicPr>
          <p:nvPr/>
        </p:nvPicPr>
        <p:blipFill>
          <a:blip r:embed="rId3"/>
          <a:srcRect l="33843" t="6347" r="26780" b="5700"/>
          <a:stretch>
            <a:fillRect/>
          </a:stretch>
        </p:blipFill>
        <p:spPr>
          <a:xfrm>
            <a:off x="4805633" y="2026336"/>
            <a:ext cx="5120734" cy="7148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583" extrusionOk="0">
                <a:moveTo>
                  <a:pt x="6525" y="0"/>
                </a:moveTo>
                <a:cubicBezTo>
                  <a:pt x="5750" y="4"/>
                  <a:pt x="4801" y="70"/>
                  <a:pt x="4148" y="182"/>
                </a:cubicBezTo>
                <a:cubicBezTo>
                  <a:pt x="3524" y="290"/>
                  <a:pt x="2732" y="509"/>
                  <a:pt x="2342" y="683"/>
                </a:cubicBezTo>
                <a:cubicBezTo>
                  <a:pt x="1158" y="1214"/>
                  <a:pt x="602" y="1669"/>
                  <a:pt x="173" y="2449"/>
                </a:cubicBezTo>
                <a:cubicBezTo>
                  <a:pt x="24" y="2722"/>
                  <a:pt x="3" y="2801"/>
                  <a:pt x="0" y="3159"/>
                </a:cubicBezTo>
                <a:cubicBezTo>
                  <a:pt x="-5" y="3662"/>
                  <a:pt x="90" y="3895"/>
                  <a:pt x="456" y="4289"/>
                </a:cubicBezTo>
                <a:cubicBezTo>
                  <a:pt x="662" y="4509"/>
                  <a:pt x="820" y="4628"/>
                  <a:pt x="1104" y="4772"/>
                </a:cubicBezTo>
                <a:cubicBezTo>
                  <a:pt x="1661" y="5052"/>
                  <a:pt x="2026" y="5119"/>
                  <a:pt x="3165" y="5148"/>
                </a:cubicBezTo>
                <a:lnTo>
                  <a:pt x="4095" y="5172"/>
                </a:lnTo>
                <a:lnTo>
                  <a:pt x="4308" y="5468"/>
                </a:lnTo>
                <a:lnTo>
                  <a:pt x="4521" y="5765"/>
                </a:lnTo>
                <a:lnTo>
                  <a:pt x="4353" y="5909"/>
                </a:lnTo>
                <a:cubicBezTo>
                  <a:pt x="4260" y="5988"/>
                  <a:pt x="4075" y="6167"/>
                  <a:pt x="3943" y="6306"/>
                </a:cubicBezTo>
                <a:cubicBezTo>
                  <a:pt x="3403" y="6877"/>
                  <a:pt x="3426" y="7554"/>
                  <a:pt x="3995" y="7790"/>
                </a:cubicBezTo>
                <a:cubicBezTo>
                  <a:pt x="4188" y="7870"/>
                  <a:pt x="4260" y="7877"/>
                  <a:pt x="4771" y="7864"/>
                </a:cubicBezTo>
                <a:cubicBezTo>
                  <a:pt x="5416" y="7848"/>
                  <a:pt x="5645" y="7787"/>
                  <a:pt x="6124" y="7507"/>
                </a:cubicBezTo>
                <a:cubicBezTo>
                  <a:pt x="6423" y="7332"/>
                  <a:pt x="6866" y="7146"/>
                  <a:pt x="6985" y="7146"/>
                </a:cubicBezTo>
                <a:cubicBezTo>
                  <a:pt x="7076" y="7146"/>
                  <a:pt x="7379" y="7465"/>
                  <a:pt x="7472" y="7658"/>
                </a:cubicBezTo>
                <a:cubicBezTo>
                  <a:pt x="7540" y="7801"/>
                  <a:pt x="7537" y="7815"/>
                  <a:pt x="7415" y="7910"/>
                </a:cubicBezTo>
                <a:cubicBezTo>
                  <a:pt x="7241" y="8044"/>
                  <a:pt x="7167" y="8154"/>
                  <a:pt x="7122" y="8346"/>
                </a:cubicBezTo>
                <a:cubicBezTo>
                  <a:pt x="7085" y="8502"/>
                  <a:pt x="7068" y="8513"/>
                  <a:pt x="6579" y="8708"/>
                </a:cubicBezTo>
                <a:cubicBezTo>
                  <a:pt x="6301" y="8818"/>
                  <a:pt x="5906" y="8945"/>
                  <a:pt x="5701" y="8990"/>
                </a:cubicBezTo>
                <a:cubicBezTo>
                  <a:pt x="5059" y="9131"/>
                  <a:pt x="5007" y="9155"/>
                  <a:pt x="4854" y="9375"/>
                </a:cubicBezTo>
                <a:cubicBezTo>
                  <a:pt x="4777" y="9486"/>
                  <a:pt x="4714" y="9615"/>
                  <a:pt x="4714" y="9663"/>
                </a:cubicBezTo>
                <a:cubicBezTo>
                  <a:pt x="4714" y="9760"/>
                  <a:pt x="4594" y="9831"/>
                  <a:pt x="3898" y="10139"/>
                </a:cubicBezTo>
                <a:cubicBezTo>
                  <a:pt x="3268" y="10418"/>
                  <a:pt x="3038" y="10565"/>
                  <a:pt x="2932" y="10755"/>
                </a:cubicBezTo>
                <a:cubicBezTo>
                  <a:pt x="2836" y="10928"/>
                  <a:pt x="2857" y="11088"/>
                  <a:pt x="2995" y="11239"/>
                </a:cubicBezTo>
                <a:cubicBezTo>
                  <a:pt x="3120" y="11376"/>
                  <a:pt x="3934" y="11720"/>
                  <a:pt x="5334" y="12228"/>
                </a:cubicBezTo>
                <a:cubicBezTo>
                  <a:pt x="6559" y="12673"/>
                  <a:pt x="7016" y="12862"/>
                  <a:pt x="7157" y="12984"/>
                </a:cubicBezTo>
                <a:cubicBezTo>
                  <a:pt x="7207" y="13028"/>
                  <a:pt x="7199" y="13053"/>
                  <a:pt x="7115" y="13107"/>
                </a:cubicBezTo>
                <a:cubicBezTo>
                  <a:pt x="6969" y="13202"/>
                  <a:pt x="6709" y="13166"/>
                  <a:pt x="6319" y="12996"/>
                </a:cubicBezTo>
                <a:cubicBezTo>
                  <a:pt x="5811" y="12774"/>
                  <a:pt x="5541" y="12816"/>
                  <a:pt x="5542" y="13117"/>
                </a:cubicBezTo>
                <a:cubicBezTo>
                  <a:pt x="5545" y="13525"/>
                  <a:pt x="6072" y="14028"/>
                  <a:pt x="6737" y="14254"/>
                </a:cubicBezTo>
                <a:cubicBezTo>
                  <a:pt x="7038" y="14357"/>
                  <a:pt x="7146" y="14374"/>
                  <a:pt x="7513" y="14374"/>
                </a:cubicBezTo>
                <a:cubicBezTo>
                  <a:pt x="7863" y="14374"/>
                  <a:pt x="7995" y="14354"/>
                  <a:pt x="8246" y="14270"/>
                </a:cubicBezTo>
                <a:cubicBezTo>
                  <a:pt x="8540" y="14171"/>
                  <a:pt x="8555" y="14171"/>
                  <a:pt x="8606" y="14240"/>
                </a:cubicBezTo>
                <a:cubicBezTo>
                  <a:pt x="8635" y="14279"/>
                  <a:pt x="8695" y="14602"/>
                  <a:pt x="8739" y="14956"/>
                </a:cubicBezTo>
                <a:cubicBezTo>
                  <a:pt x="8784" y="15311"/>
                  <a:pt x="8843" y="15759"/>
                  <a:pt x="8873" y="15952"/>
                </a:cubicBezTo>
                <a:cubicBezTo>
                  <a:pt x="8957" y="16510"/>
                  <a:pt x="8935" y="17339"/>
                  <a:pt x="8816" y="18110"/>
                </a:cubicBezTo>
                <a:cubicBezTo>
                  <a:pt x="8699" y="18863"/>
                  <a:pt x="8640" y="19090"/>
                  <a:pt x="8546" y="19132"/>
                </a:cubicBezTo>
                <a:cubicBezTo>
                  <a:pt x="8514" y="19146"/>
                  <a:pt x="8390" y="19085"/>
                  <a:pt x="8271" y="18997"/>
                </a:cubicBezTo>
                <a:cubicBezTo>
                  <a:pt x="8129" y="18891"/>
                  <a:pt x="8018" y="18840"/>
                  <a:pt x="7945" y="18848"/>
                </a:cubicBezTo>
                <a:cubicBezTo>
                  <a:pt x="7790" y="18864"/>
                  <a:pt x="7542" y="19233"/>
                  <a:pt x="7503" y="19506"/>
                </a:cubicBezTo>
                <a:cubicBezTo>
                  <a:pt x="7460" y="19806"/>
                  <a:pt x="7373" y="19846"/>
                  <a:pt x="7183" y="19651"/>
                </a:cubicBezTo>
                <a:cubicBezTo>
                  <a:pt x="7101" y="19566"/>
                  <a:pt x="6978" y="19430"/>
                  <a:pt x="6909" y="19348"/>
                </a:cubicBezTo>
                <a:cubicBezTo>
                  <a:pt x="6840" y="19265"/>
                  <a:pt x="6712" y="19168"/>
                  <a:pt x="6625" y="19131"/>
                </a:cubicBezTo>
                <a:cubicBezTo>
                  <a:pt x="6478" y="19068"/>
                  <a:pt x="6459" y="19067"/>
                  <a:pt x="6369" y="19126"/>
                </a:cubicBezTo>
                <a:cubicBezTo>
                  <a:pt x="5955" y="19395"/>
                  <a:pt x="5606" y="20436"/>
                  <a:pt x="5866" y="20622"/>
                </a:cubicBezTo>
                <a:cubicBezTo>
                  <a:pt x="6000" y="20719"/>
                  <a:pt x="6308" y="20819"/>
                  <a:pt x="6714" y="20897"/>
                </a:cubicBezTo>
                <a:cubicBezTo>
                  <a:pt x="7015" y="20955"/>
                  <a:pt x="7285" y="20969"/>
                  <a:pt x="8115" y="20971"/>
                </a:cubicBezTo>
                <a:lnTo>
                  <a:pt x="9142" y="20974"/>
                </a:lnTo>
                <a:lnTo>
                  <a:pt x="9511" y="21247"/>
                </a:lnTo>
                <a:cubicBezTo>
                  <a:pt x="9803" y="21464"/>
                  <a:pt x="9920" y="21525"/>
                  <a:pt x="10082" y="21544"/>
                </a:cubicBezTo>
                <a:cubicBezTo>
                  <a:pt x="10194" y="21557"/>
                  <a:pt x="10321" y="21572"/>
                  <a:pt x="10365" y="21577"/>
                </a:cubicBezTo>
                <a:cubicBezTo>
                  <a:pt x="10539" y="21598"/>
                  <a:pt x="11416" y="21554"/>
                  <a:pt x="11591" y="21516"/>
                </a:cubicBezTo>
                <a:cubicBezTo>
                  <a:pt x="12068" y="21413"/>
                  <a:pt x="12444" y="21223"/>
                  <a:pt x="12444" y="21085"/>
                </a:cubicBezTo>
                <a:cubicBezTo>
                  <a:pt x="12444" y="20949"/>
                  <a:pt x="12551" y="20911"/>
                  <a:pt x="12937" y="20911"/>
                </a:cubicBezTo>
                <a:cubicBezTo>
                  <a:pt x="13198" y="20911"/>
                  <a:pt x="13357" y="20890"/>
                  <a:pt x="13499" y="20836"/>
                </a:cubicBezTo>
                <a:cubicBezTo>
                  <a:pt x="13981" y="20651"/>
                  <a:pt x="14053" y="20552"/>
                  <a:pt x="14050" y="20079"/>
                </a:cubicBezTo>
                <a:cubicBezTo>
                  <a:pt x="14046" y="19454"/>
                  <a:pt x="13898" y="19062"/>
                  <a:pt x="13625" y="18946"/>
                </a:cubicBezTo>
                <a:cubicBezTo>
                  <a:pt x="13418" y="18858"/>
                  <a:pt x="13295" y="18921"/>
                  <a:pt x="12961" y="19283"/>
                </a:cubicBezTo>
                <a:cubicBezTo>
                  <a:pt x="12735" y="19528"/>
                  <a:pt x="12625" y="19609"/>
                  <a:pt x="12401" y="19696"/>
                </a:cubicBezTo>
                <a:lnTo>
                  <a:pt x="12123" y="19804"/>
                </a:lnTo>
                <a:lnTo>
                  <a:pt x="11851" y="19629"/>
                </a:lnTo>
                <a:cubicBezTo>
                  <a:pt x="11702" y="19533"/>
                  <a:pt x="11559" y="19454"/>
                  <a:pt x="11533" y="19454"/>
                </a:cubicBezTo>
                <a:cubicBezTo>
                  <a:pt x="11443" y="19454"/>
                  <a:pt x="11322" y="19170"/>
                  <a:pt x="11168" y="18595"/>
                </a:cubicBezTo>
                <a:cubicBezTo>
                  <a:pt x="10911" y="17638"/>
                  <a:pt x="10762" y="16411"/>
                  <a:pt x="10818" y="15735"/>
                </a:cubicBezTo>
                <a:cubicBezTo>
                  <a:pt x="10861" y="15227"/>
                  <a:pt x="11032" y="14458"/>
                  <a:pt x="11167" y="14177"/>
                </a:cubicBezTo>
                <a:cubicBezTo>
                  <a:pt x="11223" y="14059"/>
                  <a:pt x="11353" y="13897"/>
                  <a:pt x="11455" y="13816"/>
                </a:cubicBezTo>
                <a:cubicBezTo>
                  <a:pt x="11835" y="13513"/>
                  <a:pt x="11883" y="13401"/>
                  <a:pt x="11896" y="12783"/>
                </a:cubicBezTo>
                <a:cubicBezTo>
                  <a:pt x="11903" y="12477"/>
                  <a:pt x="11923" y="12147"/>
                  <a:pt x="11941" y="12051"/>
                </a:cubicBezTo>
                <a:cubicBezTo>
                  <a:pt x="11967" y="11911"/>
                  <a:pt x="11945" y="11825"/>
                  <a:pt x="11831" y="11629"/>
                </a:cubicBezTo>
                <a:cubicBezTo>
                  <a:pt x="11586" y="11207"/>
                  <a:pt x="10963" y="10411"/>
                  <a:pt x="10389" y="9784"/>
                </a:cubicBezTo>
                <a:cubicBezTo>
                  <a:pt x="9759" y="9095"/>
                  <a:pt x="9645" y="8951"/>
                  <a:pt x="9707" y="8912"/>
                </a:cubicBezTo>
                <a:cubicBezTo>
                  <a:pt x="9732" y="8897"/>
                  <a:pt x="10112" y="8821"/>
                  <a:pt x="10552" y="8742"/>
                </a:cubicBezTo>
                <a:cubicBezTo>
                  <a:pt x="11605" y="8555"/>
                  <a:pt x="11843" y="8432"/>
                  <a:pt x="11963" y="8009"/>
                </a:cubicBezTo>
                <a:cubicBezTo>
                  <a:pt x="11991" y="7909"/>
                  <a:pt x="12066" y="7868"/>
                  <a:pt x="12553" y="7688"/>
                </a:cubicBezTo>
                <a:cubicBezTo>
                  <a:pt x="13613" y="7296"/>
                  <a:pt x="14383" y="6939"/>
                  <a:pt x="15751" y="6203"/>
                </a:cubicBezTo>
                <a:cubicBezTo>
                  <a:pt x="16507" y="5797"/>
                  <a:pt x="17158" y="5461"/>
                  <a:pt x="17197" y="5457"/>
                </a:cubicBezTo>
                <a:cubicBezTo>
                  <a:pt x="17364" y="5440"/>
                  <a:pt x="17448" y="5469"/>
                  <a:pt x="17805" y="5662"/>
                </a:cubicBezTo>
                <a:cubicBezTo>
                  <a:pt x="18516" y="6046"/>
                  <a:pt x="19608" y="6212"/>
                  <a:pt x="20292" y="6039"/>
                </a:cubicBezTo>
                <a:cubicBezTo>
                  <a:pt x="21058" y="5846"/>
                  <a:pt x="21595" y="5372"/>
                  <a:pt x="21479" y="4991"/>
                </a:cubicBezTo>
                <a:lnTo>
                  <a:pt x="21442" y="4875"/>
                </a:lnTo>
                <a:lnTo>
                  <a:pt x="21142" y="4905"/>
                </a:lnTo>
                <a:cubicBezTo>
                  <a:pt x="20502" y="4969"/>
                  <a:pt x="20383" y="4938"/>
                  <a:pt x="19681" y="4515"/>
                </a:cubicBezTo>
                <a:cubicBezTo>
                  <a:pt x="19100" y="4165"/>
                  <a:pt x="18957" y="4112"/>
                  <a:pt x="18538" y="4087"/>
                </a:cubicBezTo>
                <a:cubicBezTo>
                  <a:pt x="18119" y="4063"/>
                  <a:pt x="17669" y="4126"/>
                  <a:pt x="17174" y="4278"/>
                </a:cubicBezTo>
                <a:cubicBezTo>
                  <a:pt x="16685" y="4427"/>
                  <a:pt x="16421" y="4557"/>
                  <a:pt x="15856" y="4924"/>
                </a:cubicBezTo>
                <a:cubicBezTo>
                  <a:pt x="14506" y="5799"/>
                  <a:pt x="13482" y="6403"/>
                  <a:pt x="12489" y="6907"/>
                </a:cubicBezTo>
                <a:cubicBezTo>
                  <a:pt x="11794" y="7260"/>
                  <a:pt x="11741" y="7275"/>
                  <a:pt x="11470" y="7210"/>
                </a:cubicBezTo>
                <a:cubicBezTo>
                  <a:pt x="10997" y="7096"/>
                  <a:pt x="10599" y="7194"/>
                  <a:pt x="9581" y="7671"/>
                </a:cubicBezTo>
                <a:lnTo>
                  <a:pt x="9132" y="7880"/>
                </a:lnTo>
                <a:lnTo>
                  <a:pt x="8953" y="7781"/>
                </a:lnTo>
                <a:cubicBezTo>
                  <a:pt x="8853" y="7727"/>
                  <a:pt x="8693" y="7671"/>
                  <a:pt x="8596" y="7658"/>
                </a:cubicBezTo>
                <a:cubicBezTo>
                  <a:pt x="8333" y="7622"/>
                  <a:pt x="8252" y="7550"/>
                  <a:pt x="8153" y="7260"/>
                </a:cubicBezTo>
                <a:cubicBezTo>
                  <a:pt x="8046" y="6948"/>
                  <a:pt x="8071" y="6894"/>
                  <a:pt x="8286" y="6974"/>
                </a:cubicBezTo>
                <a:cubicBezTo>
                  <a:pt x="8483" y="7047"/>
                  <a:pt x="8993" y="7048"/>
                  <a:pt x="9189" y="6975"/>
                </a:cubicBezTo>
                <a:cubicBezTo>
                  <a:pt x="9399" y="6897"/>
                  <a:pt x="9619" y="6698"/>
                  <a:pt x="9619" y="6587"/>
                </a:cubicBezTo>
                <a:cubicBezTo>
                  <a:pt x="9619" y="6496"/>
                  <a:pt x="9785" y="6341"/>
                  <a:pt x="9882" y="6341"/>
                </a:cubicBezTo>
                <a:cubicBezTo>
                  <a:pt x="10001" y="6341"/>
                  <a:pt x="10261" y="6132"/>
                  <a:pt x="10312" y="5996"/>
                </a:cubicBezTo>
                <a:cubicBezTo>
                  <a:pt x="10456" y="5612"/>
                  <a:pt x="10136" y="5268"/>
                  <a:pt x="9469" y="5090"/>
                </a:cubicBezTo>
                <a:cubicBezTo>
                  <a:pt x="9304" y="5046"/>
                  <a:pt x="9097" y="4936"/>
                  <a:pt x="8859" y="4767"/>
                </a:cubicBezTo>
                <a:lnTo>
                  <a:pt x="8499" y="4509"/>
                </a:lnTo>
                <a:lnTo>
                  <a:pt x="8499" y="4196"/>
                </a:lnTo>
                <a:lnTo>
                  <a:pt x="8499" y="3882"/>
                </a:lnTo>
                <a:lnTo>
                  <a:pt x="8971" y="3549"/>
                </a:lnTo>
                <a:cubicBezTo>
                  <a:pt x="9587" y="3114"/>
                  <a:pt x="9672" y="2964"/>
                  <a:pt x="9712" y="2249"/>
                </a:cubicBezTo>
                <a:cubicBezTo>
                  <a:pt x="9759" y="1411"/>
                  <a:pt x="9586" y="1030"/>
                  <a:pt x="8969" y="604"/>
                </a:cubicBezTo>
                <a:cubicBezTo>
                  <a:pt x="8593" y="345"/>
                  <a:pt x="8138" y="161"/>
                  <a:pt x="7632" y="64"/>
                </a:cubicBezTo>
                <a:cubicBezTo>
                  <a:pt x="7392" y="18"/>
                  <a:pt x="6990" y="-2"/>
                  <a:pt x="6525" y="0"/>
                </a:cubicBezTo>
                <a:close/>
                <a:moveTo>
                  <a:pt x="7202" y="9784"/>
                </a:moveTo>
                <a:cubicBezTo>
                  <a:pt x="7292" y="9789"/>
                  <a:pt x="7348" y="9890"/>
                  <a:pt x="7453" y="10092"/>
                </a:cubicBezTo>
                <a:cubicBezTo>
                  <a:pt x="7825" y="10804"/>
                  <a:pt x="8040" y="11467"/>
                  <a:pt x="8010" y="11806"/>
                </a:cubicBezTo>
                <a:cubicBezTo>
                  <a:pt x="7998" y="11939"/>
                  <a:pt x="7969" y="11998"/>
                  <a:pt x="7913" y="12004"/>
                </a:cubicBezTo>
                <a:cubicBezTo>
                  <a:pt x="7822" y="12014"/>
                  <a:pt x="6626" y="11747"/>
                  <a:pt x="5914" y="11557"/>
                </a:cubicBezTo>
                <a:cubicBezTo>
                  <a:pt x="4729" y="11241"/>
                  <a:pt x="4288" y="11063"/>
                  <a:pt x="4288" y="10900"/>
                </a:cubicBezTo>
                <a:cubicBezTo>
                  <a:pt x="4288" y="10823"/>
                  <a:pt x="4679" y="10565"/>
                  <a:pt x="5009" y="10426"/>
                </a:cubicBezTo>
                <a:lnTo>
                  <a:pt x="5241" y="10329"/>
                </a:lnTo>
                <a:lnTo>
                  <a:pt x="5424" y="10407"/>
                </a:lnTo>
                <a:cubicBezTo>
                  <a:pt x="5841" y="10584"/>
                  <a:pt x="6158" y="10498"/>
                  <a:pt x="6750" y="10050"/>
                </a:cubicBezTo>
                <a:cubicBezTo>
                  <a:pt x="6988" y="9869"/>
                  <a:pt x="7111" y="9778"/>
                  <a:pt x="7202" y="978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7F155C7-51D4-D149-A230-24569272B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99"/>
            <a:ext cx="12930649" cy="9574602"/>
          </a:xfrm>
          <a:prstGeom prst="rect">
            <a:avLst/>
          </a:prstGeom>
        </p:spPr>
      </p:pic>
      <p:sp>
        <p:nvSpPr>
          <p:cNvPr id="21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Screenshot 2019-05-21 at 12.32.17.png" descr="Screenshot 2019-05-21 at 12.32.17.png"/>
          <p:cNvPicPr>
            <a:picLocks noChangeAspect="1"/>
          </p:cNvPicPr>
          <p:nvPr/>
        </p:nvPicPr>
        <p:blipFill>
          <a:blip r:embed="rId3"/>
          <a:srcRect l="12599" t="7032" r="6109" b="13650"/>
          <a:stretch>
            <a:fillRect/>
          </a:stretch>
        </p:blipFill>
        <p:spPr>
          <a:xfrm>
            <a:off x="2633650" y="3010035"/>
            <a:ext cx="7737500" cy="4718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64" extrusionOk="0">
                <a:moveTo>
                  <a:pt x="5223" y="0"/>
                </a:moveTo>
                <a:cubicBezTo>
                  <a:pt x="5172" y="57"/>
                  <a:pt x="5131" y="211"/>
                  <a:pt x="5066" y="537"/>
                </a:cubicBezTo>
                <a:cubicBezTo>
                  <a:pt x="4878" y="1489"/>
                  <a:pt x="4742" y="1954"/>
                  <a:pt x="4277" y="3247"/>
                </a:cubicBezTo>
                <a:cubicBezTo>
                  <a:pt x="4006" y="4000"/>
                  <a:pt x="3657" y="5133"/>
                  <a:pt x="3540" y="5637"/>
                </a:cubicBezTo>
                <a:cubicBezTo>
                  <a:pt x="3431" y="6108"/>
                  <a:pt x="3283" y="6980"/>
                  <a:pt x="3228" y="7476"/>
                </a:cubicBezTo>
                <a:cubicBezTo>
                  <a:pt x="3206" y="7675"/>
                  <a:pt x="3184" y="8083"/>
                  <a:pt x="3178" y="8383"/>
                </a:cubicBezTo>
                <a:lnTo>
                  <a:pt x="3168" y="8929"/>
                </a:lnTo>
                <a:lnTo>
                  <a:pt x="3078" y="9078"/>
                </a:lnTo>
                <a:cubicBezTo>
                  <a:pt x="2959" y="9272"/>
                  <a:pt x="2917" y="9235"/>
                  <a:pt x="2939" y="8956"/>
                </a:cubicBezTo>
                <a:cubicBezTo>
                  <a:pt x="2961" y="8685"/>
                  <a:pt x="2914" y="8682"/>
                  <a:pt x="2783" y="8944"/>
                </a:cubicBezTo>
                <a:cubicBezTo>
                  <a:pt x="2723" y="9064"/>
                  <a:pt x="2678" y="9121"/>
                  <a:pt x="2663" y="9096"/>
                </a:cubicBezTo>
                <a:cubicBezTo>
                  <a:pt x="2629" y="9040"/>
                  <a:pt x="2594" y="7986"/>
                  <a:pt x="2594" y="7025"/>
                </a:cubicBezTo>
                <a:cubicBezTo>
                  <a:pt x="2595" y="5200"/>
                  <a:pt x="2469" y="4237"/>
                  <a:pt x="2078" y="3074"/>
                </a:cubicBezTo>
                <a:cubicBezTo>
                  <a:pt x="1704" y="1960"/>
                  <a:pt x="1077" y="911"/>
                  <a:pt x="398" y="263"/>
                </a:cubicBezTo>
                <a:cubicBezTo>
                  <a:pt x="135" y="12"/>
                  <a:pt x="0" y="29"/>
                  <a:pt x="0" y="316"/>
                </a:cubicBezTo>
                <a:cubicBezTo>
                  <a:pt x="0" y="387"/>
                  <a:pt x="34" y="742"/>
                  <a:pt x="75" y="1105"/>
                </a:cubicBezTo>
                <a:cubicBezTo>
                  <a:pt x="170" y="1937"/>
                  <a:pt x="222" y="2585"/>
                  <a:pt x="271" y="3526"/>
                </a:cubicBezTo>
                <a:cubicBezTo>
                  <a:pt x="370" y="5417"/>
                  <a:pt x="439" y="6191"/>
                  <a:pt x="586" y="7070"/>
                </a:cubicBezTo>
                <a:cubicBezTo>
                  <a:pt x="608" y="7203"/>
                  <a:pt x="631" y="7329"/>
                  <a:pt x="654" y="7453"/>
                </a:cubicBezTo>
                <a:cubicBezTo>
                  <a:pt x="661" y="7486"/>
                  <a:pt x="666" y="7518"/>
                  <a:pt x="673" y="7551"/>
                </a:cubicBezTo>
                <a:cubicBezTo>
                  <a:pt x="692" y="7647"/>
                  <a:pt x="712" y="7743"/>
                  <a:pt x="733" y="7835"/>
                </a:cubicBezTo>
                <a:cubicBezTo>
                  <a:pt x="749" y="7908"/>
                  <a:pt x="766" y="7977"/>
                  <a:pt x="784" y="8048"/>
                </a:cubicBezTo>
                <a:cubicBezTo>
                  <a:pt x="945" y="8708"/>
                  <a:pt x="1153" y="9280"/>
                  <a:pt x="1469" y="9950"/>
                </a:cubicBezTo>
                <a:cubicBezTo>
                  <a:pt x="1598" y="10209"/>
                  <a:pt x="1744" y="10467"/>
                  <a:pt x="1935" y="10775"/>
                </a:cubicBezTo>
                <a:cubicBezTo>
                  <a:pt x="2139" y="11106"/>
                  <a:pt x="2306" y="11405"/>
                  <a:pt x="2306" y="11441"/>
                </a:cubicBezTo>
                <a:cubicBezTo>
                  <a:pt x="2306" y="11477"/>
                  <a:pt x="2259" y="11570"/>
                  <a:pt x="2201" y="11646"/>
                </a:cubicBezTo>
                <a:cubicBezTo>
                  <a:pt x="2075" y="11812"/>
                  <a:pt x="2007" y="11986"/>
                  <a:pt x="1956" y="12268"/>
                </a:cubicBezTo>
                <a:cubicBezTo>
                  <a:pt x="1935" y="12384"/>
                  <a:pt x="1877" y="12590"/>
                  <a:pt x="1827" y="12725"/>
                </a:cubicBezTo>
                <a:cubicBezTo>
                  <a:pt x="1644" y="13225"/>
                  <a:pt x="1566" y="13767"/>
                  <a:pt x="1595" y="14356"/>
                </a:cubicBezTo>
                <a:cubicBezTo>
                  <a:pt x="1628" y="15035"/>
                  <a:pt x="1763" y="15533"/>
                  <a:pt x="1977" y="15770"/>
                </a:cubicBezTo>
                <a:cubicBezTo>
                  <a:pt x="2245" y="16069"/>
                  <a:pt x="2683" y="16384"/>
                  <a:pt x="2967" y="16483"/>
                </a:cubicBezTo>
                <a:cubicBezTo>
                  <a:pt x="3135" y="16542"/>
                  <a:pt x="3214" y="16623"/>
                  <a:pt x="3214" y="16737"/>
                </a:cubicBezTo>
                <a:cubicBezTo>
                  <a:pt x="3214" y="16777"/>
                  <a:pt x="3238" y="16862"/>
                  <a:pt x="3268" y="16924"/>
                </a:cubicBezTo>
                <a:cubicBezTo>
                  <a:pt x="3298" y="16986"/>
                  <a:pt x="3317" y="17059"/>
                  <a:pt x="3310" y="17087"/>
                </a:cubicBezTo>
                <a:cubicBezTo>
                  <a:pt x="3303" y="17116"/>
                  <a:pt x="3119" y="17465"/>
                  <a:pt x="2902" y="17862"/>
                </a:cubicBezTo>
                <a:cubicBezTo>
                  <a:pt x="2396" y="18787"/>
                  <a:pt x="2265" y="19059"/>
                  <a:pt x="2115" y="19481"/>
                </a:cubicBezTo>
                <a:cubicBezTo>
                  <a:pt x="1805" y="20356"/>
                  <a:pt x="1769" y="21069"/>
                  <a:pt x="2021" y="21371"/>
                </a:cubicBezTo>
                <a:cubicBezTo>
                  <a:pt x="2057" y="21414"/>
                  <a:pt x="2151" y="21479"/>
                  <a:pt x="2229" y="21515"/>
                </a:cubicBezTo>
                <a:cubicBezTo>
                  <a:pt x="2417" y="21600"/>
                  <a:pt x="2755" y="21571"/>
                  <a:pt x="2994" y="21449"/>
                </a:cubicBezTo>
                <a:cubicBezTo>
                  <a:pt x="3334" y="21276"/>
                  <a:pt x="3928" y="20745"/>
                  <a:pt x="4558" y="20053"/>
                </a:cubicBezTo>
                <a:cubicBezTo>
                  <a:pt x="4949" y="19623"/>
                  <a:pt x="5134" y="19466"/>
                  <a:pt x="5310" y="19412"/>
                </a:cubicBezTo>
                <a:cubicBezTo>
                  <a:pt x="5593" y="19326"/>
                  <a:pt x="5617" y="19339"/>
                  <a:pt x="5821" y="19679"/>
                </a:cubicBezTo>
                <a:cubicBezTo>
                  <a:pt x="6085" y="20120"/>
                  <a:pt x="6577" y="20587"/>
                  <a:pt x="7115" y="20911"/>
                </a:cubicBezTo>
                <a:cubicBezTo>
                  <a:pt x="7370" y="21064"/>
                  <a:pt x="7808" y="21188"/>
                  <a:pt x="8683" y="21350"/>
                </a:cubicBezTo>
                <a:cubicBezTo>
                  <a:pt x="9167" y="21439"/>
                  <a:pt x="10508" y="21475"/>
                  <a:pt x="11027" y="21413"/>
                </a:cubicBezTo>
                <a:cubicBezTo>
                  <a:pt x="12089" y="21285"/>
                  <a:pt x="12771" y="21040"/>
                  <a:pt x="13239" y="20620"/>
                </a:cubicBezTo>
                <a:cubicBezTo>
                  <a:pt x="13328" y="20540"/>
                  <a:pt x="13421" y="20475"/>
                  <a:pt x="13446" y="20475"/>
                </a:cubicBezTo>
                <a:cubicBezTo>
                  <a:pt x="13470" y="20475"/>
                  <a:pt x="13588" y="20569"/>
                  <a:pt x="13707" y="20684"/>
                </a:cubicBezTo>
                <a:cubicBezTo>
                  <a:pt x="13826" y="20799"/>
                  <a:pt x="14022" y="20944"/>
                  <a:pt x="14143" y="21007"/>
                </a:cubicBezTo>
                <a:cubicBezTo>
                  <a:pt x="14348" y="21114"/>
                  <a:pt x="14384" y="21121"/>
                  <a:pt x="14665" y="21096"/>
                </a:cubicBezTo>
                <a:cubicBezTo>
                  <a:pt x="14831" y="21081"/>
                  <a:pt x="15026" y="21056"/>
                  <a:pt x="15098" y="21043"/>
                </a:cubicBezTo>
                <a:cubicBezTo>
                  <a:pt x="15124" y="21038"/>
                  <a:pt x="15159" y="21040"/>
                  <a:pt x="15197" y="21043"/>
                </a:cubicBezTo>
                <a:cubicBezTo>
                  <a:pt x="15208" y="21043"/>
                  <a:pt x="15220" y="21042"/>
                  <a:pt x="15226" y="21043"/>
                </a:cubicBezTo>
                <a:cubicBezTo>
                  <a:pt x="15227" y="21043"/>
                  <a:pt x="15236" y="21046"/>
                  <a:pt x="15237" y="21047"/>
                </a:cubicBezTo>
                <a:cubicBezTo>
                  <a:pt x="15313" y="21056"/>
                  <a:pt x="15402" y="21075"/>
                  <a:pt x="15501" y="21107"/>
                </a:cubicBezTo>
                <a:cubicBezTo>
                  <a:pt x="15651" y="21154"/>
                  <a:pt x="15930" y="21216"/>
                  <a:pt x="16122" y="21244"/>
                </a:cubicBezTo>
                <a:cubicBezTo>
                  <a:pt x="16608" y="21316"/>
                  <a:pt x="18631" y="21317"/>
                  <a:pt x="19192" y="21246"/>
                </a:cubicBezTo>
                <a:cubicBezTo>
                  <a:pt x="19658" y="21187"/>
                  <a:pt x="20148" y="21064"/>
                  <a:pt x="20328" y="20961"/>
                </a:cubicBezTo>
                <a:cubicBezTo>
                  <a:pt x="20387" y="20928"/>
                  <a:pt x="20530" y="20900"/>
                  <a:pt x="20645" y="20900"/>
                </a:cubicBezTo>
                <a:cubicBezTo>
                  <a:pt x="20918" y="20899"/>
                  <a:pt x="21092" y="20811"/>
                  <a:pt x="21257" y="20590"/>
                </a:cubicBezTo>
                <a:cubicBezTo>
                  <a:pt x="21531" y="20224"/>
                  <a:pt x="21600" y="19681"/>
                  <a:pt x="21439" y="19144"/>
                </a:cubicBezTo>
                <a:cubicBezTo>
                  <a:pt x="21337" y="18804"/>
                  <a:pt x="21195" y="18591"/>
                  <a:pt x="20923" y="18368"/>
                </a:cubicBezTo>
                <a:cubicBezTo>
                  <a:pt x="20812" y="18277"/>
                  <a:pt x="20691" y="18154"/>
                  <a:pt x="20654" y="18096"/>
                </a:cubicBezTo>
                <a:cubicBezTo>
                  <a:pt x="20530" y="17898"/>
                  <a:pt x="20342" y="17819"/>
                  <a:pt x="19996" y="17820"/>
                </a:cubicBezTo>
                <a:cubicBezTo>
                  <a:pt x="19588" y="17821"/>
                  <a:pt x="19411" y="17909"/>
                  <a:pt x="18806" y="18399"/>
                </a:cubicBezTo>
                <a:cubicBezTo>
                  <a:pt x="18333" y="18782"/>
                  <a:pt x="18029" y="18966"/>
                  <a:pt x="17651" y="19099"/>
                </a:cubicBezTo>
                <a:cubicBezTo>
                  <a:pt x="17353" y="19204"/>
                  <a:pt x="17322" y="19116"/>
                  <a:pt x="17500" y="18671"/>
                </a:cubicBezTo>
                <a:cubicBezTo>
                  <a:pt x="17585" y="18460"/>
                  <a:pt x="17587" y="18459"/>
                  <a:pt x="17806" y="18384"/>
                </a:cubicBezTo>
                <a:cubicBezTo>
                  <a:pt x="18498" y="18149"/>
                  <a:pt x="19244" y="17588"/>
                  <a:pt x="20062" y="16690"/>
                </a:cubicBezTo>
                <a:cubicBezTo>
                  <a:pt x="20728" y="15959"/>
                  <a:pt x="21210" y="15102"/>
                  <a:pt x="21479" y="14162"/>
                </a:cubicBezTo>
                <a:cubicBezTo>
                  <a:pt x="21564" y="13865"/>
                  <a:pt x="21574" y="13788"/>
                  <a:pt x="21575" y="13487"/>
                </a:cubicBezTo>
                <a:cubicBezTo>
                  <a:pt x="21576" y="13190"/>
                  <a:pt x="21567" y="13121"/>
                  <a:pt x="21504" y="12946"/>
                </a:cubicBezTo>
                <a:cubicBezTo>
                  <a:pt x="21465" y="12836"/>
                  <a:pt x="21394" y="12698"/>
                  <a:pt x="21346" y="12638"/>
                </a:cubicBezTo>
                <a:cubicBezTo>
                  <a:pt x="21296" y="12576"/>
                  <a:pt x="21253" y="12476"/>
                  <a:pt x="21244" y="12406"/>
                </a:cubicBezTo>
                <a:cubicBezTo>
                  <a:pt x="21222" y="12223"/>
                  <a:pt x="21083" y="11988"/>
                  <a:pt x="20912" y="11847"/>
                </a:cubicBezTo>
                <a:cubicBezTo>
                  <a:pt x="20706" y="11677"/>
                  <a:pt x="20449" y="11641"/>
                  <a:pt x="20216" y="11749"/>
                </a:cubicBezTo>
                <a:cubicBezTo>
                  <a:pt x="20104" y="11801"/>
                  <a:pt x="19983" y="11824"/>
                  <a:pt x="19855" y="11817"/>
                </a:cubicBezTo>
                <a:cubicBezTo>
                  <a:pt x="19582" y="11801"/>
                  <a:pt x="19354" y="11920"/>
                  <a:pt x="19186" y="12168"/>
                </a:cubicBezTo>
                <a:cubicBezTo>
                  <a:pt x="19044" y="12378"/>
                  <a:pt x="18869" y="12898"/>
                  <a:pt x="18751" y="13465"/>
                </a:cubicBezTo>
                <a:cubicBezTo>
                  <a:pt x="18714" y="13640"/>
                  <a:pt x="18649" y="13955"/>
                  <a:pt x="18605" y="14164"/>
                </a:cubicBezTo>
                <a:cubicBezTo>
                  <a:pt x="18460" y="14850"/>
                  <a:pt x="18133" y="15718"/>
                  <a:pt x="17983" y="15812"/>
                </a:cubicBezTo>
                <a:cubicBezTo>
                  <a:pt x="17950" y="15833"/>
                  <a:pt x="17882" y="15802"/>
                  <a:pt x="17783" y="15720"/>
                </a:cubicBezTo>
                <a:cubicBezTo>
                  <a:pt x="17659" y="15617"/>
                  <a:pt x="17610" y="15541"/>
                  <a:pt x="17499" y="15279"/>
                </a:cubicBezTo>
                <a:cubicBezTo>
                  <a:pt x="17322" y="14860"/>
                  <a:pt x="17124" y="14569"/>
                  <a:pt x="16873" y="14363"/>
                </a:cubicBezTo>
                <a:cubicBezTo>
                  <a:pt x="16617" y="14153"/>
                  <a:pt x="16429" y="14087"/>
                  <a:pt x="16161" y="14113"/>
                </a:cubicBezTo>
                <a:cubicBezTo>
                  <a:pt x="15897" y="14138"/>
                  <a:pt x="15714" y="14253"/>
                  <a:pt x="15425" y="14573"/>
                </a:cubicBezTo>
                <a:cubicBezTo>
                  <a:pt x="15165" y="14863"/>
                  <a:pt x="14991" y="15124"/>
                  <a:pt x="14609" y="15807"/>
                </a:cubicBezTo>
                <a:cubicBezTo>
                  <a:pt x="14349" y="16270"/>
                  <a:pt x="14324" y="16304"/>
                  <a:pt x="14184" y="16367"/>
                </a:cubicBezTo>
                <a:cubicBezTo>
                  <a:pt x="13783" y="16548"/>
                  <a:pt x="13240" y="16664"/>
                  <a:pt x="13057" y="16607"/>
                </a:cubicBezTo>
                <a:cubicBezTo>
                  <a:pt x="12996" y="16587"/>
                  <a:pt x="12806" y="16557"/>
                  <a:pt x="12635" y="16541"/>
                </a:cubicBezTo>
                <a:cubicBezTo>
                  <a:pt x="12463" y="16525"/>
                  <a:pt x="12311" y="16496"/>
                  <a:pt x="12295" y="16476"/>
                </a:cubicBezTo>
                <a:cubicBezTo>
                  <a:pt x="12279" y="16456"/>
                  <a:pt x="12258" y="16291"/>
                  <a:pt x="12248" y="16110"/>
                </a:cubicBezTo>
                <a:cubicBezTo>
                  <a:pt x="12228" y="15725"/>
                  <a:pt x="12147" y="15130"/>
                  <a:pt x="12091" y="14952"/>
                </a:cubicBezTo>
                <a:cubicBezTo>
                  <a:pt x="12070" y="14884"/>
                  <a:pt x="12051" y="14809"/>
                  <a:pt x="12051" y="14786"/>
                </a:cubicBezTo>
                <a:cubicBezTo>
                  <a:pt x="12051" y="14762"/>
                  <a:pt x="12110" y="14681"/>
                  <a:pt x="12181" y="14604"/>
                </a:cubicBezTo>
                <a:cubicBezTo>
                  <a:pt x="12311" y="14465"/>
                  <a:pt x="12414" y="14205"/>
                  <a:pt x="12414" y="14018"/>
                </a:cubicBezTo>
                <a:cubicBezTo>
                  <a:pt x="12414" y="13900"/>
                  <a:pt x="12492" y="13833"/>
                  <a:pt x="12804" y="13677"/>
                </a:cubicBezTo>
                <a:cubicBezTo>
                  <a:pt x="13292" y="13434"/>
                  <a:pt x="13594" y="13110"/>
                  <a:pt x="13721" y="12693"/>
                </a:cubicBezTo>
                <a:cubicBezTo>
                  <a:pt x="13837" y="12312"/>
                  <a:pt x="13798" y="12023"/>
                  <a:pt x="13619" y="11942"/>
                </a:cubicBezTo>
                <a:cubicBezTo>
                  <a:pt x="13483" y="11880"/>
                  <a:pt x="13371" y="11951"/>
                  <a:pt x="13126" y="12257"/>
                </a:cubicBezTo>
                <a:cubicBezTo>
                  <a:pt x="12842" y="12612"/>
                  <a:pt x="12465" y="12969"/>
                  <a:pt x="12431" y="12914"/>
                </a:cubicBezTo>
                <a:cubicBezTo>
                  <a:pt x="12415" y="12887"/>
                  <a:pt x="12420" y="12846"/>
                  <a:pt x="12448" y="12796"/>
                </a:cubicBezTo>
                <a:cubicBezTo>
                  <a:pt x="12515" y="12673"/>
                  <a:pt x="12620" y="12264"/>
                  <a:pt x="12638" y="12052"/>
                </a:cubicBezTo>
                <a:cubicBezTo>
                  <a:pt x="12664" y="11734"/>
                  <a:pt x="12634" y="11569"/>
                  <a:pt x="12524" y="11448"/>
                </a:cubicBezTo>
                <a:cubicBezTo>
                  <a:pt x="12471" y="11390"/>
                  <a:pt x="12398" y="11253"/>
                  <a:pt x="12362" y="11144"/>
                </a:cubicBezTo>
                <a:cubicBezTo>
                  <a:pt x="12284" y="10901"/>
                  <a:pt x="12178" y="10823"/>
                  <a:pt x="11910" y="10815"/>
                </a:cubicBezTo>
                <a:lnTo>
                  <a:pt x="11728" y="10810"/>
                </a:lnTo>
                <a:lnTo>
                  <a:pt x="11448" y="10025"/>
                </a:lnTo>
                <a:lnTo>
                  <a:pt x="11170" y="9239"/>
                </a:lnTo>
                <a:lnTo>
                  <a:pt x="11050" y="9188"/>
                </a:lnTo>
                <a:cubicBezTo>
                  <a:pt x="10980" y="9159"/>
                  <a:pt x="10895" y="9081"/>
                  <a:pt x="10844" y="9000"/>
                </a:cubicBezTo>
                <a:cubicBezTo>
                  <a:pt x="10757" y="8862"/>
                  <a:pt x="10756" y="8863"/>
                  <a:pt x="10606" y="8909"/>
                </a:cubicBezTo>
                <a:cubicBezTo>
                  <a:pt x="10523" y="8934"/>
                  <a:pt x="10401" y="8943"/>
                  <a:pt x="10334" y="8931"/>
                </a:cubicBezTo>
                <a:cubicBezTo>
                  <a:pt x="10226" y="8911"/>
                  <a:pt x="10211" y="8918"/>
                  <a:pt x="10211" y="8991"/>
                </a:cubicBezTo>
                <a:cubicBezTo>
                  <a:pt x="10211" y="9036"/>
                  <a:pt x="10181" y="9175"/>
                  <a:pt x="10144" y="9299"/>
                </a:cubicBezTo>
                <a:cubicBezTo>
                  <a:pt x="10078" y="9516"/>
                  <a:pt x="10075" y="9536"/>
                  <a:pt x="10103" y="9849"/>
                </a:cubicBezTo>
                <a:cubicBezTo>
                  <a:pt x="10118" y="10027"/>
                  <a:pt x="10160" y="10293"/>
                  <a:pt x="10197" y="10438"/>
                </a:cubicBezTo>
                <a:cubicBezTo>
                  <a:pt x="10233" y="10583"/>
                  <a:pt x="10266" y="10764"/>
                  <a:pt x="10270" y="10841"/>
                </a:cubicBezTo>
                <a:cubicBezTo>
                  <a:pt x="10277" y="10997"/>
                  <a:pt x="10299" y="10990"/>
                  <a:pt x="10007" y="10915"/>
                </a:cubicBezTo>
                <a:cubicBezTo>
                  <a:pt x="9724" y="10843"/>
                  <a:pt x="9512" y="11009"/>
                  <a:pt x="9512" y="11301"/>
                </a:cubicBezTo>
                <a:cubicBezTo>
                  <a:pt x="9512" y="11453"/>
                  <a:pt x="9558" y="11571"/>
                  <a:pt x="9744" y="11898"/>
                </a:cubicBezTo>
                <a:cubicBezTo>
                  <a:pt x="9969" y="12293"/>
                  <a:pt x="9981" y="12365"/>
                  <a:pt x="9986" y="13284"/>
                </a:cubicBezTo>
                <a:lnTo>
                  <a:pt x="9991" y="14082"/>
                </a:lnTo>
                <a:lnTo>
                  <a:pt x="10076" y="14361"/>
                </a:lnTo>
                <a:cubicBezTo>
                  <a:pt x="10128" y="14532"/>
                  <a:pt x="10160" y="14705"/>
                  <a:pt x="10160" y="14807"/>
                </a:cubicBezTo>
                <a:cubicBezTo>
                  <a:pt x="10160" y="14902"/>
                  <a:pt x="10184" y="15037"/>
                  <a:pt x="10214" y="15119"/>
                </a:cubicBezTo>
                <a:cubicBezTo>
                  <a:pt x="10258" y="15236"/>
                  <a:pt x="10265" y="15305"/>
                  <a:pt x="10252" y="15466"/>
                </a:cubicBezTo>
                <a:cubicBezTo>
                  <a:pt x="10219" y="15878"/>
                  <a:pt x="10021" y="16617"/>
                  <a:pt x="9814" y="17098"/>
                </a:cubicBezTo>
                <a:lnTo>
                  <a:pt x="9704" y="17352"/>
                </a:lnTo>
                <a:lnTo>
                  <a:pt x="9497" y="17365"/>
                </a:lnTo>
                <a:cubicBezTo>
                  <a:pt x="9246" y="17379"/>
                  <a:pt x="9004" y="17325"/>
                  <a:pt x="9013" y="17256"/>
                </a:cubicBezTo>
                <a:cubicBezTo>
                  <a:pt x="9016" y="17229"/>
                  <a:pt x="8988" y="17193"/>
                  <a:pt x="8948" y="17180"/>
                </a:cubicBezTo>
                <a:cubicBezTo>
                  <a:pt x="8909" y="17166"/>
                  <a:pt x="8850" y="17137"/>
                  <a:pt x="8816" y="17114"/>
                </a:cubicBezTo>
                <a:cubicBezTo>
                  <a:pt x="8769" y="17084"/>
                  <a:pt x="8743" y="17089"/>
                  <a:pt x="8709" y="17138"/>
                </a:cubicBezTo>
                <a:cubicBezTo>
                  <a:pt x="8669" y="17198"/>
                  <a:pt x="8638" y="17194"/>
                  <a:pt x="8373" y="17091"/>
                </a:cubicBezTo>
                <a:cubicBezTo>
                  <a:pt x="8134" y="16998"/>
                  <a:pt x="8061" y="16950"/>
                  <a:pt x="7973" y="16830"/>
                </a:cubicBezTo>
                <a:cubicBezTo>
                  <a:pt x="7584" y="16297"/>
                  <a:pt x="7151" y="16026"/>
                  <a:pt x="6610" y="15977"/>
                </a:cubicBezTo>
                <a:lnTo>
                  <a:pt x="6311" y="15950"/>
                </a:lnTo>
                <a:lnTo>
                  <a:pt x="6304" y="15738"/>
                </a:lnTo>
                <a:cubicBezTo>
                  <a:pt x="6296" y="15528"/>
                  <a:pt x="6298" y="15523"/>
                  <a:pt x="6420" y="15370"/>
                </a:cubicBezTo>
                <a:cubicBezTo>
                  <a:pt x="6626" y="15111"/>
                  <a:pt x="6983" y="14483"/>
                  <a:pt x="7121" y="14134"/>
                </a:cubicBezTo>
                <a:cubicBezTo>
                  <a:pt x="7249" y="13813"/>
                  <a:pt x="7357" y="13402"/>
                  <a:pt x="7402" y="13063"/>
                </a:cubicBezTo>
                <a:cubicBezTo>
                  <a:pt x="7421" y="12926"/>
                  <a:pt x="7438" y="12890"/>
                  <a:pt x="7490" y="12879"/>
                </a:cubicBezTo>
                <a:cubicBezTo>
                  <a:pt x="7639" y="12849"/>
                  <a:pt x="7715" y="12430"/>
                  <a:pt x="7634" y="12083"/>
                </a:cubicBezTo>
                <a:cubicBezTo>
                  <a:pt x="7586" y="11877"/>
                  <a:pt x="7594" y="11753"/>
                  <a:pt x="7655" y="11791"/>
                </a:cubicBezTo>
                <a:cubicBezTo>
                  <a:pt x="7762" y="11859"/>
                  <a:pt x="7712" y="11623"/>
                  <a:pt x="7561" y="11356"/>
                </a:cubicBezTo>
                <a:cubicBezTo>
                  <a:pt x="7468" y="11192"/>
                  <a:pt x="7464" y="11196"/>
                  <a:pt x="7846" y="11002"/>
                </a:cubicBezTo>
                <a:cubicBezTo>
                  <a:pt x="7992" y="10928"/>
                  <a:pt x="8112" y="10858"/>
                  <a:pt x="8112" y="10848"/>
                </a:cubicBezTo>
                <a:cubicBezTo>
                  <a:pt x="8112" y="10820"/>
                  <a:pt x="8001" y="10868"/>
                  <a:pt x="7690" y="11031"/>
                </a:cubicBezTo>
                <a:lnTo>
                  <a:pt x="7411" y="11178"/>
                </a:lnTo>
                <a:lnTo>
                  <a:pt x="7295" y="11086"/>
                </a:lnTo>
                <a:cubicBezTo>
                  <a:pt x="7231" y="11035"/>
                  <a:pt x="7174" y="10978"/>
                  <a:pt x="7167" y="10959"/>
                </a:cubicBezTo>
                <a:cubicBezTo>
                  <a:pt x="7114" y="10819"/>
                  <a:pt x="8004" y="10099"/>
                  <a:pt x="8611" y="9789"/>
                </a:cubicBezTo>
                <a:cubicBezTo>
                  <a:pt x="8693" y="9747"/>
                  <a:pt x="8755" y="9704"/>
                  <a:pt x="8749" y="9694"/>
                </a:cubicBezTo>
                <a:cubicBezTo>
                  <a:pt x="8714" y="9637"/>
                  <a:pt x="7928" y="10138"/>
                  <a:pt x="7516" y="10480"/>
                </a:cubicBezTo>
                <a:cubicBezTo>
                  <a:pt x="7237" y="10712"/>
                  <a:pt x="7180" y="10747"/>
                  <a:pt x="7097" y="10725"/>
                </a:cubicBezTo>
                <a:cubicBezTo>
                  <a:pt x="6931" y="10680"/>
                  <a:pt x="6928" y="10610"/>
                  <a:pt x="7082" y="10396"/>
                </a:cubicBezTo>
                <a:cubicBezTo>
                  <a:pt x="7371" y="9995"/>
                  <a:pt x="7944" y="9339"/>
                  <a:pt x="8475" y="8802"/>
                </a:cubicBezTo>
                <a:cubicBezTo>
                  <a:pt x="8525" y="8752"/>
                  <a:pt x="8555" y="8710"/>
                  <a:pt x="8542" y="8710"/>
                </a:cubicBezTo>
                <a:cubicBezTo>
                  <a:pt x="8473" y="8707"/>
                  <a:pt x="7593" y="9655"/>
                  <a:pt x="7076" y="10288"/>
                </a:cubicBezTo>
                <a:cubicBezTo>
                  <a:pt x="6841" y="10575"/>
                  <a:pt x="6791" y="10619"/>
                  <a:pt x="6700" y="10619"/>
                </a:cubicBezTo>
                <a:cubicBezTo>
                  <a:pt x="6553" y="10619"/>
                  <a:pt x="6314" y="10726"/>
                  <a:pt x="6126" y="10875"/>
                </a:cubicBezTo>
                <a:cubicBezTo>
                  <a:pt x="6039" y="10945"/>
                  <a:pt x="5957" y="11002"/>
                  <a:pt x="5945" y="11002"/>
                </a:cubicBezTo>
                <a:cubicBezTo>
                  <a:pt x="5911" y="11002"/>
                  <a:pt x="5369" y="10497"/>
                  <a:pt x="5236" y="10342"/>
                </a:cubicBezTo>
                <a:cubicBezTo>
                  <a:pt x="5031" y="10104"/>
                  <a:pt x="4780" y="9921"/>
                  <a:pt x="4346" y="9698"/>
                </a:cubicBezTo>
                <a:cubicBezTo>
                  <a:pt x="4205" y="9626"/>
                  <a:pt x="4185" y="9580"/>
                  <a:pt x="4224" y="9412"/>
                </a:cubicBezTo>
                <a:cubicBezTo>
                  <a:pt x="4230" y="9388"/>
                  <a:pt x="4235" y="9371"/>
                  <a:pt x="4240" y="9357"/>
                </a:cubicBezTo>
                <a:cubicBezTo>
                  <a:pt x="4268" y="9243"/>
                  <a:pt x="4318" y="9092"/>
                  <a:pt x="4385" y="8915"/>
                </a:cubicBezTo>
                <a:cubicBezTo>
                  <a:pt x="4399" y="8877"/>
                  <a:pt x="4412" y="8840"/>
                  <a:pt x="4428" y="8800"/>
                </a:cubicBezTo>
                <a:cubicBezTo>
                  <a:pt x="4433" y="8787"/>
                  <a:pt x="4439" y="8772"/>
                  <a:pt x="4444" y="8759"/>
                </a:cubicBezTo>
                <a:cubicBezTo>
                  <a:pt x="4454" y="8734"/>
                  <a:pt x="4464" y="8707"/>
                  <a:pt x="4474" y="8682"/>
                </a:cubicBezTo>
                <a:cubicBezTo>
                  <a:pt x="4487" y="8640"/>
                  <a:pt x="4504" y="8593"/>
                  <a:pt x="4530" y="8530"/>
                </a:cubicBezTo>
                <a:cubicBezTo>
                  <a:pt x="4581" y="8405"/>
                  <a:pt x="4649" y="8255"/>
                  <a:pt x="4737" y="8071"/>
                </a:cubicBezTo>
                <a:cubicBezTo>
                  <a:pt x="4807" y="7919"/>
                  <a:pt x="4879" y="7768"/>
                  <a:pt x="4953" y="7625"/>
                </a:cubicBezTo>
                <a:cubicBezTo>
                  <a:pt x="5044" y="7451"/>
                  <a:pt x="5121" y="7299"/>
                  <a:pt x="5193" y="7157"/>
                </a:cubicBezTo>
                <a:cubicBezTo>
                  <a:pt x="5196" y="7150"/>
                  <a:pt x="5200" y="7144"/>
                  <a:pt x="5204" y="7137"/>
                </a:cubicBezTo>
                <a:cubicBezTo>
                  <a:pt x="5224" y="7097"/>
                  <a:pt x="5243" y="7057"/>
                  <a:pt x="5263" y="7016"/>
                </a:cubicBezTo>
                <a:cubicBezTo>
                  <a:pt x="5466" y="6611"/>
                  <a:pt x="5598" y="6329"/>
                  <a:pt x="5688" y="6094"/>
                </a:cubicBezTo>
                <a:cubicBezTo>
                  <a:pt x="5693" y="6082"/>
                  <a:pt x="5698" y="6070"/>
                  <a:pt x="5703" y="6058"/>
                </a:cubicBezTo>
                <a:cubicBezTo>
                  <a:pt x="5775" y="5867"/>
                  <a:pt x="5823" y="5698"/>
                  <a:pt x="5870" y="5505"/>
                </a:cubicBezTo>
                <a:cubicBezTo>
                  <a:pt x="6102" y="4535"/>
                  <a:pt x="6084" y="2776"/>
                  <a:pt x="5828" y="1422"/>
                </a:cubicBezTo>
                <a:cubicBezTo>
                  <a:pt x="5702" y="757"/>
                  <a:pt x="5474" y="76"/>
                  <a:pt x="5352" y="0"/>
                </a:cubicBezTo>
                <a:lnTo>
                  <a:pt x="5223" y="0"/>
                </a:lnTo>
                <a:close/>
                <a:moveTo>
                  <a:pt x="16729" y="3992"/>
                </a:moveTo>
                <a:cubicBezTo>
                  <a:pt x="16634" y="3992"/>
                  <a:pt x="16613" y="4006"/>
                  <a:pt x="16613" y="4070"/>
                </a:cubicBezTo>
                <a:cubicBezTo>
                  <a:pt x="16613" y="4113"/>
                  <a:pt x="16621" y="4161"/>
                  <a:pt x="16631" y="4177"/>
                </a:cubicBezTo>
                <a:cubicBezTo>
                  <a:pt x="16668" y="4239"/>
                  <a:pt x="16807" y="4157"/>
                  <a:pt x="16830" y="4059"/>
                </a:cubicBezTo>
                <a:cubicBezTo>
                  <a:pt x="16843" y="4004"/>
                  <a:pt x="16824" y="3992"/>
                  <a:pt x="16729" y="3992"/>
                </a:cubicBezTo>
                <a:close/>
                <a:moveTo>
                  <a:pt x="9123" y="9522"/>
                </a:moveTo>
                <a:cubicBezTo>
                  <a:pt x="9103" y="9522"/>
                  <a:pt x="9064" y="9535"/>
                  <a:pt x="9019" y="9558"/>
                </a:cubicBezTo>
                <a:cubicBezTo>
                  <a:pt x="8967" y="9586"/>
                  <a:pt x="8964" y="9592"/>
                  <a:pt x="9006" y="9593"/>
                </a:cubicBezTo>
                <a:cubicBezTo>
                  <a:pt x="9034" y="9594"/>
                  <a:pt x="9081" y="9578"/>
                  <a:pt x="9110" y="9558"/>
                </a:cubicBezTo>
                <a:cubicBezTo>
                  <a:pt x="9143" y="9535"/>
                  <a:pt x="9143" y="9522"/>
                  <a:pt x="9123" y="9522"/>
                </a:cubicBezTo>
                <a:close/>
                <a:moveTo>
                  <a:pt x="8915" y="9606"/>
                </a:moveTo>
                <a:cubicBezTo>
                  <a:pt x="8894" y="9606"/>
                  <a:pt x="8853" y="9622"/>
                  <a:pt x="8824" y="9642"/>
                </a:cubicBezTo>
                <a:cubicBezTo>
                  <a:pt x="8792" y="9665"/>
                  <a:pt x="8788" y="9678"/>
                  <a:pt x="8812" y="9678"/>
                </a:cubicBezTo>
                <a:cubicBezTo>
                  <a:pt x="8834" y="9678"/>
                  <a:pt x="8875" y="9662"/>
                  <a:pt x="8903" y="9642"/>
                </a:cubicBezTo>
                <a:cubicBezTo>
                  <a:pt x="8936" y="9619"/>
                  <a:pt x="8940" y="9606"/>
                  <a:pt x="8915" y="9606"/>
                </a:cubicBezTo>
                <a:close/>
                <a:moveTo>
                  <a:pt x="8214" y="10795"/>
                </a:moveTo>
                <a:cubicBezTo>
                  <a:pt x="8205" y="10795"/>
                  <a:pt x="8194" y="10797"/>
                  <a:pt x="8185" y="10803"/>
                </a:cubicBezTo>
                <a:cubicBezTo>
                  <a:pt x="8164" y="10816"/>
                  <a:pt x="8171" y="10826"/>
                  <a:pt x="8201" y="10828"/>
                </a:cubicBezTo>
                <a:cubicBezTo>
                  <a:pt x="8229" y="10830"/>
                  <a:pt x="8243" y="10820"/>
                  <a:pt x="8235" y="10806"/>
                </a:cubicBezTo>
                <a:cubicBezTo>
                  <a:pt x="8230" y="10799"/>
                  <a:pt x="8223" y="10796"/>
                  <a:pt x="8214" y="10795"/>
                </a:cubicBezTo>
                <a:close/>
                <a:moveTo>
                  <a:pt x="16510" y="17143"/>
                </a:moveTo>
                <a:cubicBezTo>
                  <a:pt x="16613" y="17146"/>
                  <a:pt x="16681" y="17167"/>
                  <a:pt x="16698" y="17209"/>
                </a:cubicBezTo>
                <a:cubicBezTo>
                  <a:pt x="16747" y="17334"/>
                  <a:pt x="16549" y="17845"/>
                  <a:pt x="16261" y="18337"/>
                </a:cubicBezTo>
                <a:cubicBezTo>
                  <a:pt x="16188" y="18461"/>
                  <a:pt x="16113" y="18562"/>
                  <a:pt x="16093" y="18560"/>
                </a:cubicBezTo>
                <a:cubicBezTo>
                  <a:pt x="16073" y="18558"/>
                  <a:pt x="15985" y="18499"/>
                  <a:pt x="15897" y="18429"/>
                </a:cubicBezTo>
                <a:cubicBezTo>
                  <a:pt x="15809" y="18360"/>
                  <a:pt x="15657" y="18280"/>
                  <a:pt x="15559" y="18250"/>
                </a:cubicBezTo>
                <a:cubicBezTo>
                  <a:pt x="15404" y="18202"/>
                  <a:pt x="15383" y="18185"/>
                  <a:pt x="15390" y="18108"/>
                </a:cubicBezTo>
                <a:cubicBezTo>
                  <a:pt x="15400" y="17993"/>
                  <a:pt x="15277" y="17953"/>
                  <a:pt x="15035" y="17992"/>
                </a:cubicBezTo>
                <a:cubicBezTo>
                  <a:pt x="14919" y="18011"/>
                  <a:pt x="14851" y="18004"/>
                  <a:pt x="14840" y="17974"/>
                </a:cubicBezTo>
                <a:cubicBezTo>
                  <a:pt x="14831" y="17949"/>
                  <a:pt x="14863" y="17857"/>
                  <a:pt x="14912" y="17767"/>
                </a:cubicBezTo>
                <a:cubicBezTo>
                  <a:pt x="14980" y="17644"/>
                  <a:pt x="15048" y="17580"/>
                  <a:pt x="15192" y="17503"/>
                </a:cubicBezTo>
                <a:cubicBezTo>
                  <a:pt x="15592" y="17288"/>
                  <a:pt x="16202" y="17136"/>
                  <a:pt x="16510" y="17143"/>
                </a:cubicBezTo>
                <a:close/>
                <a:moveTo>
                  <a:pt x="5959" y="21500"/>
                </a:moveTo>
                <a:cubicBezTo>
                  <a:pt x="5950" y="21499"/>
                  <a:pt x="5940" y="21501"/>
                  <a:pt x="5931" y="21507"/>
                </a:cubicBezTo>
                <a:cubicBezTo>
                  <a:pt x="5910" y="21521"/>
                  <a:pt x="5916" y="21531"/>
                  <a:pt x="5946" y="21533"/>
                </a:cubicBezTo>
                <a:cubicBezTo>
                  <a:pt x="5973" y="21535"/>
                  <a:pt x="5989" y="21525"/>
                  <a:pt x="5980" y="21511"/>
                </a:cubicBezTo>
                <a:cubicBezTo>
                  <a:pt x="5976" y="21504"/>
                  <a:pt x="5968" y="21501"/>
                  <a:pt x="5959" y="2150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38D99C0F-12D0-8A46-8579-429FB777A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5" y="97766"/>
            <a:ext cx="13006855" cy="9558068"/>
          </a:xfrm>
          <a:prstGeom prst="rect">
            <a:avLst/>
          </a:prstGeom>
        </p:spPr>
      </p:pic>
      <p:sp>
        <p:nvSpPr>
          <p:cNvPr id="22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4" name="Screenshot 2019-05-21 at 12.34.54.png" descr="Screenshot 2019-05-21 at 12.34.54.png"/>
          <p:cNvPicPr>
            <a:picLocks noChangeAspect="1"/>
          </p:cNvPicPr>
          <p:nvPr/>
        </p:nvPicPr>
        <p:blipFill>
          <a:blip r:embed="rId3"/>
          <a:srcRect l="18878" t="14593" r="19528" b="14289"/>
          <a:stretch>
            <a:fillRect/>
          </a:stretch>
        </p:blipFill>
        <p:spPr>
          <a:xfrm>
            <a:off x="2950647" y="2369324"/>
            <a:ext cx="8049981" cy="5809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9" h="21591" extrusionOk="0">
                <a:moveTo>
                  <a:pt x="2513" y="0"/>
                </a:moveTo>
                <a:lnTo>
                  <a:pt x="2414" y="145"/>
                </a:lnTo>
                <a:cubicBezTo>
                  <a:pt x="2360" y="224"/>
                  <a:pt x="2274" y="403"/>
                  <a:pt x="2224" y="543"/>
                </a:cubicBezTo>
                <a:cubicBezTo>
                  <a:pt x="2174" y="683"/>
                  <a:pt x="2088" y="883"/>
                  <a:pt x="2033" y="988"/>
                </a:cubicBezTo>
                <a:cubicBezTo>
                  <a:pt x="1965" y="1119"/>
                  <a:pt x="1941" y="1213"/>
                  <a:pt x="1954" y="1286"/>
                </a:cubicBezTo>
                <a:cubicBezTo>
                  <a:pt x="1964" y="1345"/>
                  <a:pt x="1960" y="1404"/>
                  <a:pt x="1944" y="1418"/>
                </a:cubicBezTo>
                <a:cubicBezTo>
                  <a:pt x="1909" y="1448"/>
                  <a:pt x="1653" y="1252"/>
                  <a:pt x="1636" y="1182"/>
                </a:cubicBezTo>
                <a:cubicBezTo>
                  <a:pt x="1629" y="1153"/>
                  <a:pt x="1670" y="1061"/>
                  <a:pt x="1727" y="979"/>
                </a:cubicBezTo>
                <a:cubicBezTo>
                  <a:pt x="1842" y="816"/>
                  <a:pt x="1845" y="798"/>
                  <a:pt x="1799" y="628"/>
                </a:cubicBezTo>
                <a:cubicBezTo>
                  <a:pt x="1748" y="442"/>
                  <a:pt x="1659" y="437"/>
                  <a:pt x="1450" y="609"/>
                </a:cubicBezTo>
                <a:cubicBezTo>
                  <a:pt x="1255" y="770"/>
                  <a:pt x="1178" y="932"/>
                  <a:pt x="1076" y="1409"/>
                </a:cubicBezTo>
                <a:lnTo>
                  <a:pt x="1033" y="1606"/>
                </a:lnTo>
                <a:lnTo>
                  <a:pt x="1185" y="1789"/>
                </a:lnTo>
                <a:lnTo>
                  <a:pt x="1337" y="1972"/>
                </a:lnTo>
                <a:lnTo>
                  <a:pt x="1251" y="2068"/>
                </a:lnTo>
                <a:cubicBezTo>
                  <a:pt x="1204" y="2120"/>
                  <a:pt x="1139" y="2174"/>
                  <a:pt x="1108" y="2189"/>
                </a:cubicBezTo>
                <a:cubicBezTo>
                  <a:pt x="1042" y="2220"/>
                  <a:pt x="992" y="2564"/>
                  <a:pt x="1026" y="2752"/>
                </a:cubicBezTo>
                <a:cubicBezTo>
                  <a:pt x="1038" y="2819"/>
                  <a:pt x="1135" y="2965"/>
                  <a:pt x="1251" y="3089"/>
                </a:cubicBezTo>
                <a:cubicBezTo>
                  <a:pt x="1380" y="3227"/>
                  <a:pt x="1455" y="3343"/>
                  <a:pt x="1455" y="3403"/>
                </a:cubicBezTo>
                <a:cubicBezTo>
                  <a:pt x="1455" y="3455"/>
                  <a:pt x="1477" y="3598"/>
                  <a:pt x="1503" y="3720"/>
                </a:cubicBezTo>
                <a:cubicBezTo>
                  <a:pt x="1559" y="3982"/>
                  <a:pt x="1586" y="4149"/>
                  <a:pt x="1594" y="4253"/>
                </a:cubicBezTo>
                <a:cubicBezTo>
                  <a:pt x="1632" y="4330"/>
                  <a:pt x="1699" y="4412"/>
                  <a:pt x="1803" y="4502"/>
                </a:cubicBezTo>
                <a:cubicBezTo>
                  <a:pt x="1873" y="4562"/>
                  <a:pt x="1901" y="4633"/>
                  <a:pt x="1919" y="4800"/>
                </a:cubicBezTo>
                <a:cubicBezTo>
                  <a:pt x="1940" y="4994"/>
                  <a:pt x="1956" y="5028"/>
                  <a:pt x="2064" y="5090"/>
                </a:cubicBezTo>
                <a:cubicBezTo>
                  <a:pt x="2257" y="5202"/>
                  <a:pt x="2638" y="5159"/>
                  <a:pt x="2805" y="5005"/>
                </a:cubicBezTo>
                <a:cubicBezTo>
                  <a:pt x="2879" y="4938"/>
                  <a:pt x="2998" y="4855"/>
                  <a:pt x="3070" y="4822"/>
                </a:cubicBezTo>
                <a:cubicBezTo>
                  <a:pt x="3196" y="4765"/>
                  <a:pt x="3216" y="4771"/>
                  <a:pt x="3505" y="4962"/>
                </a:cubicBezTo>
                <a:cubicBezTo>
                  <a:pt x="3797" y="5155"/>
                  <a:pt x="3818" y="5161"/>
                  <a:pt x="4073" y="5141"/>
                </a:cubicBezTo>
                <a:cubicBezTo>
                  <a:pt x="4218" y="5129"/>
                  <a:pt x="4364" y="5105"/>
                  <a:pt x="4397" y="5085"/>
                </a:cubicBezTo>
                <a:cubicBezTo>
                  <a:pt x="4459" y="5047"/>
                  <a:pt x="4468" y="5064"/>
                  <a:pt x="4504" y="5297"/>
                </a:cubicBezTo>
                <a:cubicBezTo>
                  <a:pt x="4515" y="5364"/>
                  <a:pt x="4631" y="5641"/>
                  <a:pt x="4763" y="5914"/>
                </a:cubicBezTo>
                <a:cubicBezTo>
                  <a:pt x="4895" y="6186"/>
                  <a:pt x="5002" y="6458"/>
                  <a:pt x="5003" y="6518"/>
                </a:cubicBezTo>
                <a:cubicBezTo>
                  <a:pt x="5004" y="6935"/>
                  <a:pt x="5235" y="7800"/>
                  <a:pt x="5464" y="8243"/>
                </a:cubicBezTo>
                <a:cubicBezTo>
                  <a:pt x="5530" y="8371"/>
                  <a:pt x="5575" y="8497"/>
                  <a:pt x="5564" y="8521"/>
                </a:cubicBezTo>
                <a:cubicBezTo>
                  <a:pt x="5552" y="8546"/>
                  <a:pt x="5400" y="8567"/>
                  <a:pt x="5225" y="8567"/>
                </a:cubicBezTo>
                <a:cubicBezTo>
                  <a:pt x="4419" y="8567"/>
                  <a:pt x="3424" y="8991"/>
                  <a:pt x="2686" y="9647"/>
                </a:cubicBezTo>
                <a:cubicBezTo>
                  <a:pt x="2583" y="9738"/>
                  <a:pt x="2438" y="9841"/>
                  <a:pt x="2362" y="9879"/>
                </a:cubicBezTo>
                <a:cubicBezTo>
                  <a:pt x="1966" y="10073"/>
                  <a:pt x="1379" y="10621"/>
                  <a:pt x="1055" y="11098"/>
                </a:cubicBezTo>
                <a:cubicBezTo>
                  <a:pt x="484" y="11938"/>
                  <a:pt x="-73" y="13833"/>
                  <a:pt x="8" y="14664"/>
                </a:cubicBezTo>
                <a:cubicBezTo>
                  <a:pt x="85" y="15456"/>
                  <a:pt x="675" y="16565"/>
                  <a:pt x="1115" y="16746"/>
                </a:cubicBezTo>
                <a:cubicBezTo>
                  <a:pt x="1484" y="16899"/>
                  <a:pt x="1995" y="16824"/>
                  <a:pt x="2570" y="16534"/>
                </a:cubicBezTo>
                <a:cubicBezTo>
                  <a:pt x="2736" y="16450"/>
                  <a:pt x="2971" y="16333"/>
                  <a:pt x="3093" y="16273"/>
                </a:cubicBezTo>
                <a:cubicBezTo>
                  <a:pt x="3215" y="16213"/>
                  <a:pt x="3588" y="16088"/>
                  <a:pt x="3921" y="15996"/>
                </a:cubicBezTo>
                <a:cubicBezTo>
                  <a:pt x="4852" y="15738"/>
                  <a:pt x="5209" y="15568"/>
                  <a:pt x="6060" y="14973"/>
                </a:cubicBezTo>
                <a:cubicBezTo>
                  <a:pt x="6353" y="14768"/>
                  <a:pt x="6868" y="14441"/>
                  <a:pt x="7204" y="14246"/>
                </a:cubicBezTo>
                <a:cubicBezTo>
                  <a:pt x="7540" y="14051"/>
                  <a:pt x="7906" y="13835"/>
                  <a:pt x="8016" y="13767"/>
                </a:cubicBezTo>
                <a:cubicBezTo>
                  <a:pt x="8126" y="13699"/>
                  <a:pt x="8232" y="13643"/>
                  <a:pt x="8251" y="13643"/>
                </a:cubicBezTo>
                <a:cubicBezTo>
                  <a:pt x="8269" y="13643"/>
                  <a:pt x="8403" y="13783"/>
                  <a:pt x="8550" y="13953"/>
                </a:cubicBezTo>
                <a:cubicBezTo>
                  <a:pt x="9113" y="14606"/>
                  <a:pt x="9530" y="14890"/>
                  <a:pt x="10289" y="15139"/>
                </a:cubicBezTo>
                <a:cubicBezTo>
                  <a:pt x="10610" y="15244"/>
                  <a:pt x="10652" y="15285"/>
                  <a:pt x="10571" y="15411"/>
                </a:cubicBezTo>
                <a:cubicBezTo>
                  <a:pt x="10484" y="15546"/>
                  <a:pt x="10160" y="15843"/>
                  <a:pt x="9981" y="15953"/>
                </a:cubicBezTo>
                <a:cubicBezTo>
                  <a:pt x="9749" y="16096"/>
                  <a:pt x="9614" y="16281"/>
                  <a:pt x="9488" y="16627"/>
                </a:cubicBezTo>
                <a:cubicBezTo>
                  <a:pt x="9328" y="17067"/>
                  <a:pt x="9196" y="17282"/>
                  <a:pt x="8931" y="17525"/>
                </a:cubicBezTo>
                <a:cubicBezTo>
                  <a:pt x="8586" y="17844"/>
                  <a:pt x="8550" y="17900"/>
                  <a:pt x="8550" y="18118"/>
                </a:cubicBezTo>
                <a:cubicBezTo>
                  <a:pt x="8550" y="18430"/>
                  <a:pt x="8682" y="18688"/>
                  <a:pt x="8932" y="18859"/>
                </a:cubicBezTo>
                <a:cubicBezTo>
                  <a:pt x="9224" y="19058"/>
                  <a:pt x="9496" y="19093"/>
                  <a:pt x="9738" y="18963"/>
                </a:cubicBezTo>
                <a:cubicBezTo>
                  <a:pt x="10079" y="18782"/>
                  <a:pt x="10282" y="18573"/>
                  <a:pt x="10512" y="18170"/>
                </a:cubicBezTo>
                <a:cubicBezTo>
                  <a:pt x="10807" y="17654"/>
                  <a:pt x="10978" y="17485"/>
                  <a:pt x="11208" y="17485"/>
                </a:cubicBezTo>
                <a:cubicBezTo>
                  <a:pt x="11351" y="17485"/>
                  <a:pt x="11407" y="17511"/>
                  <a:pt x="11509" y="17626"/>
                </a:cubicBezTo>
                <a:cubicBezTo>
                  <a:pt x="11579" y="17703"/>
                  <a:pt x="11737" y="17831"/>
                  <a:pt x="11861" y="17909"/>
                </a:cubicBezTo>
                <a:cubicBezTo>
                  <a:pt x="12061" y="18034"/>
                  <a:pt x="12090" y="18070"/>
                  <a:pt x="12108" y="18208"/>
                </a:cubicBezTo>
                <a:cubicBezTo>
                  <a:pt x="12139" y="18438"/>
                  <a:pt x="12073" y="19094"/>
                  <a:pt x="11958" y="19695"/>
                </a:cubicBezTo>
                <a:cubicBezTo>
                  <a:pt x="11819" y="20419"/>
                  <a:pt x="11817" y="20913"/>
                  <a:pt x="11951" y="21182"/>
                </a:cubicBezTo>
                <a:cubicBezTo>
                  <a:pt x="12069" y="21417"/>
                  <a:pt x="12130" y="21453"/>
                  <a:pt x="12573" y="21539"/>
                </a:cubicBezTo>
                <a:cubicBezTo>
                  <a:pt x="12781" y="21580"/>
                  <a:pt x="13065" y="21600"/>
                  <a:pt x="13253" y="21588"/>
                </a:cubicBezTo>
                <a:cubicBezTo>
                  <a:pt x="13547" y="21568"/>
                  <a:pt x="13583" y="21556"/>
                  <a:pt x="13674" y="21436"/>
                </a:cubicBezTo>
                <a:cubicBezTo>
                  <a:pt x="13928" y="21099"/>
                  <a:pt x="13965" y="20819"/>
                  <a:pt x="13946" y="19382"/>
                </a:cubicBezTo>
                <a:cubicBezTo>
                  <a:pt x="13936" y="18612"/>
                  <a:pt x="13943" y="18177"/>
                  <a:pt x="13967" y="18090"/>
                </a:cubicBezTo>
                <a:cubicBezTo>
                  <a:pt x="14003" y="17964"/>
                  <a:pt x="14011" y="17960"/>
                  <a:pt x="14269" y="17959"/>
                </a:cubicBezTo>
                <a:cubicBezTo>
                  <a:pt x="14414" y="17958"/>
                  <a:pt x="14672" y="17917"/>
                  <a:pt x="14841" y="17867"/>
                </a:cubicBezTo>
                <a:cubicBezTo>
                  <a:pt x="15208" y="17759"/>
                  <a:pt x="15157" y="17727"/>
                  <a:pt x="15659" y="18384"/>
                </a:cubicBezTo>
                <a:cubicBezTo>
                  <a:pt x="15857" y="18644"/>
                  <a:pt x="16102" y="18920"/>
                  <a:pt x="16201" y="18999"/>
                </a:cubicBezTo>
                <a:cubicBezTo>
                  <a:pt x="16432" y="19183"/>
                  <a:pt x="16451" y="19216"/>
                  <a:pt x="16683" y="19810"/>
                </a:cubicBezTo>
                <a:cubicBezTo>
                  <a:pt x="17032" y="20704"/>
                  <a:pt x="17220" y="20968"/>
                  <a:pt x="17629" y="21145"/>
                </a:cubicBezTo>
                <a:cubicBezTo>
                  <a:pt x="17874" y="21251"/>
                  <a:pt x="18097" y="21256"/>
                  <a:pt x="18482" y="21163"/>
                </a:cubicBezTo>
                <a:cubicBezTo>
                  <a:pt x="18815" y="21082"/>
                  <a:pt x="19067" y="20946"/>
                  <a:pt x="19099" y="20831"/>
                </a:cubicBezTo>
                <a:cubicBezTo>
                  <a:pt x="19111" y="20787"/>
                  <a:pt x="19121" y="20634"/>
                  <a:pt x="19121" y="20492"/>
                </a:cubicBezTo>
                <a:cubicBezTo>
                  <a:pt x="19121" y="20226"/>
                  <a:pt x="19066" y="20019"/>
                  <a:pt x="18966" y="19903"/>
                </a:cubicBezTo>
                <a:cubicBezTo>
                  <a:pt x="18890" y="19815"/>
                  <a:pt x="18321" y="18822"/>
                  <a:pt x="18119" y="18424"/>
                </a:cubicBezTo>
                <a:cubicBezTo>
                  <a:pt x="17936" y="18064"/>
                  <a:pt x="17871" y="17826"/>
                  <a:pt x="17943" y="17788"/>
                </a:cubicBezTo>
                <a:cubicBezTo>
                  <a:pt x="18027" y="17743"/>
                  <a:pt x="18436" y="18254"/>
                  <a:pt x="18669" y="18695"/>
                </a:cubicBezTo>
                <a:cubicBezTo>
                  <a:pt x="18982" y="19287"/>
                  <a:pt x="19367" y="19809"/>
                  <a:pt x="19616" y="19978"/>
                </a:cubicBezTo>
                <a:cubicBezTo>
                  <a:pt x="19888" y="20163"/>
                  <a:pt x="20135" y="20159"/>
                  <a:pt x="20408" y="19968"/>
                </a:cubicBezTo>
                <a:cubicBezTo>
                  <a:pt x="20661" y="19791"/>
                  <a:pt x="20729" y="19657"/>
                  <a:pt x="20731" y="19328"/>
                </a:cubicBezTo>
                <a:cubicBezTo>
                  <a:pt x="20733" y="19028"/>
                  <a:pt x="20701" y="18926"/>
                  <a:pt x="20510" y="18639"/>
                </a:cubicBezTo>
                <a:cubicBezTo>
                  <a:pt x="20352" y="18401"/>
                  <a:pt x="20368" y="18312"/>
                  <a:pt x="20555" y="18387"/>
                </a:cubicBezTo>
                <a:cubicBezTo>
                  <a:pt x="20835" y="18499"/>
                  <a:pt x="21368" y="18407"/>
                  <a:pt x="21457" y="18230"/>
                </a:cubicBezTo>
                <a:cubicBezTo>
                  <a:pt x="21508" y="18129"/>
                  <a:pt x="21527" y="17703"/>
                  <a:pt x="21489" y="17506"/>
                </a:cubicBezTo>
                <a:cubicBezTo>
                  <a:pt x="21475" y="17432"/>
                  <a:pt x="21398" y="17376"/>
                  <a:pt x="21178" y="17276"/>
                </a:cubicBezTo>
                <a:cubicBezTo>
                  <a:pt x="20775" y="17093"/>
                  <a:pt x="20284" y="16738"/>
                  <a:pt x="19938" y="16379"/>
                </a:cubicBezTo>
                <a:cubicBezTo>
                  <a:pt x="19777" y="16212"/>
                  <a:pt x="19485" y="15953"/>
                  <a:pt x="19290" y="15802"/>
                </a:cubicBezTo>
                <a:cubicBezTo>
                  <a:pt x="19094" y="15652"/>
                  <a:pt x="18864" y="15450"/>
                  <a:pt x="18780" y="15354"/>
                </a:cubicBezTo>
                <a:cubicBezTo>
                  <a:pt x="18695" y="15258"/>
                  <a:pt x="18568" y="15129"/>
                  <a:pt x="18496" y="15069"/>
                </a:cubicBezTo>
                <a:cubicBezTo>
                  <a:pt x="18425" y="15009"/>
                  <a:pt x="18373" y="14939"/>
                  <a:pt x="18380" y="14911"/>
                </a:cubicBezTo>
                <a:cubicBezTo>
                  <a:pt x="18386" y="14884"/>
                  <a:pt x="18452" y="14836"/>
                  <a:pt x="18526" y="14805"/>
                </a:cubicBezTo>
                <a:cubicBezTo>
                  <a:pt x="18717" y="14726"/>
                  <a:pt x="18920" y="14574"/>
                  <a:pt x="19292" y="14233"/>
                </a:cubicBezTo>
                <a:cubicBezTo>
                  <a:pt x="19470" y="14069"/>
                  <a:pt x="19715" y="13891"/>
                  <a:pt x="19837" y="13836"/>
                </a:cubicBezTo>
                <a:cubicBezTo>
                  <a:pt x="19959" y="13781"/>
                  <a:pt x="20076" y="13721"/>
                  <a:pt x="20097" y="13702"/>
                </a:cubicBezTo>
                <a:cubicBezTo>
                  <a:pt x="20171" y="13634"/>
                  <a:pt x="20387" y="12967"/>
                  <a:pt x="20406" y="12745"/>
                </a:cubicBezTo>
                <a:cubicBezTo>
                  <a:pt x="20422" y="12563"/>
                  <a:pt x="20401" y="12421"/>
                  <a:pt x="20303" y="12025"/>
                </a:cubicBezTo>
                <a:cubicBezTo>
                  <a:pt x="20236" y="11754"/>
                  <a:pt x="20119" y="11179"/>
                  <a:pt x="20041" y="10749"/>
                </a:cubicBezTo>
                <a:cubicBezTo>
                  <a:pt x="19882" y="9861"/>
                  <a:pt x="19754" y="9383"/>
                  <a:pt x="19580" y="9019"/>
                </a:cubicBezTo>
                <a:cubicBezTo>
                  <a:pt x="19435" y="8713"/>
                  <a:pt x="19210" y="8419"/>
                  <a:pt x="19022" y="8285"/>
                </a:cubicBezTo>
                <a:cubicBezTo>
                  <a:pt x="18941" y="8228"/>
                  <a:pt x="18826" y="8078"/>
                  <a:pt x="18743" y="7923"/>
                </a:cubicBezTo>
                <a:cubicBezTo>
                  <a:pt x="18615" y="7680"/>
                  <a:pt x="18200" y="7240"/>
                  <a:pt x="18101" y="7240"/>
                </a:cubicBezTo>
                <a:cubicBezTo>
                  <a:pt x="18081" y="7240"/>
                  <a:pt x="17980" y="7134"/>
                  <a:pt x="17877" y="7004"/>
                </a:cubicBezTo>
                <a:cubicBezTo>
                  <a:pt x="17513" y="6544"/>
                  <a:pt x="17043" y="6319"/>
                  <a:pt x="16327" y="6262"/>
                </a:cubicBezTo>
                <a:cubicBezTo>
                  <a:pt x="15993" y="6235"/>
                  <a:pt x="15903" y="6210"/>
                  <a:pt x="15745" y="6099"/>
                </a:cubicBezTo>
                <a:cubicBezTo>
                  <a:pt x="15246" y="5753"/>
                  <a:pt x="14618" y="5643"/>
                  <a:pt x="13955" y="5785"/>
                </a:cubicBezTo>
                <a:cubicBezTo>
                  <a:pt x="13691" y="5842"/>
                  <a:pt x="13605" y="5845"/>
                  <a:pt x="13574" y="5801"/>
                </a:cubicBezTo>
                <a:cubicBezTo>
                  <a:pt x="13552" y="5770"/>
                  <a:pt x="13495" y="5510"/>
                  <a:pt x="13448" y="5223"/>
                </a:cubicBezTo>
                <a:cubicBezTo>
                  <a:pt x="13340" y="4571"/>
                  <a:pt x="13136" y="4008"/>
                  <a:pt x="12856" y="3601"/>
                </a:cubicBezTo>
                <a:cubicBezTo>
                  <a:pt x="12696" y="3368"/>
                  <a:pt x="12599" y="3277"/>
                  <a:pt x="12348" y="3121"/>
                </a:cubicBezTo>
                <a:cubicBezTo>
                  <a:pt x="11819" y="2793"/>
                  <a:pt x="11684" y="2758"/>
                  <a:pt x="10971" y="2760"/>
                </a:cubicBezTo>
                <a:cubicBezTo>
                  <a:pt x="10296" y="2761"/>
                  <a:pt x="10075" y="2808"/>
                  <a:pt x="9663" y="3040"/>
                </a:cubicBezTo>
                <a:lnTo>
                  <a:pt x="9457" y="3155"/>
                </a:lnTo>
                <a:lnTo>
                  <a:pt x="9221" y="2844"/>
                </a:lnTo>
                <a:cubicBezTo>
                  <a:pt x="8913" y="2440"/>
                  <a:pt x="8624" y="2183"/>
                  <a:pt x="8344" y="2065"/>
                </a:cubicBezTo>
                <a:cubicBezTo>
                  <a:pt x="8208" y="2008"/>
                  <a:pt x="8026" y="1877"/>
                  <a:pt x="7883" y="1735"/>
                </a:cubicBezTo>
                <a:cubicBezTo>
                  <a:pt x="7490" y="1345"/>
                  <a:pt x="7371" y="1260"/>
                  <a:pt x="7183" y="1229"/>
                </a:cubicBezTo>
                <a:cubicBezTo>
                  <a:pt x="7081" y="1212"/>
                  <a:pt x="6909" y="1131"/>
                  <a:pt x="6785" y="1041"/>
                </a:cubicBezTo>
                <a:cubicBezTo>
                  <a:pt x="6665" y="954"/>
                  <a:pt x="6544" y="882"/>
                  <a:pt x="6517" y="882"/>
                </a:cubicBezTo>
                <a:cubicBezTo>
                  <a:pt x="6490" y="882"/>
                  <a:pt x="6387" y="819"/>
                  <a:pt x="6289" y="742"/>
                </a:cubicBezTo>
                <a:cubicBezTo>
                  <a:pt x="6112" y="603"/>
                  <a:pt x="5871" y="512"/>
                  <a:pt x="5621" y="475"/>
                </a:cubicBezTo>
                <a:cubicBezTo>
                  <a:pt x="5566" y="479"/>
                  <a:pt x="5519" y="483"/>
                  <a:pt x="5446" y="484"/>
                </a:cubicBezTo>
                <a:cubicBezTo>
                  <a:pt x="5054" y="488"/>
                  <a:pt x="4996" y="500"/>
                  <a:pt x="4730" y="639"/>
                </a:cubicBezTo>
                <a:cubicBezTo>
                  <a:pt x="4571" y="722"/>
                  <a:pt x="4320" y="885"/>
                  <a:pt x="4174" y="1003"/>
                </a:cubicBezTo>
                <a:cubicBezTo>
                  <a:pt x="4095" y="1067"/>
                  <a:pt x="4029" y="1113"/>
                  <a:pt x="3976" y="1143"/>
                </a:cubicBezTo>
                <a:cubicBezTo>
                  <a:pt x="3792" y="1303"/>
                  <a:pt x="3609" y="1484"/>
                  <a:pt x="3439" y="1674"/>
                </a:cubicBezTo>
                <a:cubicBezTo>
                  <a:pt x="3339" y="1787"/>
                  <a:pt x="3244" y="1879"/>
                  <a:pt x="3227" y="1879"/>
                </a:cubicBezTo>
                <a:cubicBezTo>
                  <a:pt x="3211" y="1879"/>
                  <a:pt x="3141" y="1756"/>
                  <a:pt x="3073" y="1606"/>
                </a:cubicBezTo>
                <a:cubicBezTo>
                  <a:pt x="3057" y="1573"/>
                  <a:pt x="3034" y="1531"/>
                  <a:pt x="3014" y="1493"/>
                </a:cubicBezTo>
                <a:cubicBezTo>
                  <a:pt x="2996" y="1467"/>
                  <a:pt x="2977" y="1436"/>
                  <a:pt x="2955" y="1395"/>
                </a:cubicBezTo>
                <a:cubicBezTo>
                  <a:pt x="2893" y="1283"/>
                  <a:pt x="2796" y="1123"/>
                  <a:pt x="2741" y="1040"/>
                </a:cubicBezTo>
                <a:cubicBezTo>
                  <a:pt x="2656" y="914"/>
                  <a:pt x="2644" y="863"/>
                  <a:pt x="2662" y="735"/>
                </a:cubicBezTo>
                <a:cubicBezTo>
                  <a:pt x="2692" y="531"/>
                  <a:pt x="2776" y="409"/>
                  <a:pt x="2887" y="409"/>
                </a:cubicBezTo>
                <a:cubicBezTo>
                  <a:pt x="2965" y="409"/>
                  <a:pt x="3042" y="356"/>
                  <a:pt x="3074" y="295"/>
                </a:cubicBezTo>
                <a:cubicBezTo>
                  <a:pt x="3079" y="283"/>
                  <a:pt x="3083" y="272"/>
                  <a:pt x="3086" y="260"/>
                </a:cubicBezTo>
                <a:cubicBezTo>
                  <a:pt x="3087" y="259"/>
                  <a:pt x="3087" y="258"/>
                  <a:pt x="3087" y="257"/>
                </a:cubicBezTo>
                <a:cubicBezTo>
                  <a:pt x="3088" y="256"/>
                  <a:pt x="3087" y="256"/>
                  <a:pt x="3087" y="255"/>
                </a:cubicBezTo>
                <a:cubicBezTo>
                  <a:pt x="3088" y="252"/>
                  <a:pt x="3088" y="251"/>
                  <a:pt x="3088" y="248"/>
                </a:cubicBezTo>
                <a:cubicBezTo>
                  <a:pt x="3089" y="238"/>
                  <a:pt x="3090" y="228"/>
                  <a:pt x="3087" y="218"/>
                </a:cubicBezTo>
                <a:cubicBezTo>
                  <a:pt x="3079" y="182"/>
                  <a:pt x="2952" y="122"/>
                  <a:pt x="2793" y="78"/>
                </a:cubicBezTo>
                <a:lnTo>
                  <a:pt x="2513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9699245-954D-AE4C-A1BF-B4D844585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" y="164988"/>
            <a:ext cx="12984022" cy="942362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64D2DB68-F787-5841-A7DA-EAAC7DAB8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35472" cy="973070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AA60209A-7AA6-3343-97DC-C0521FA98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021559" cy="974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449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60100-9B2E-6E41-B2BD-4FF315FD4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7"/>
            <a:ext cx="13004800" cy="97828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CDF5371-893E-114D-86D2-849F2815F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35" y="65024"/>
            <a:ext cx="13092670" cy="9688576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F68ABA30-6B71-9C4A-A39A-DE335B452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16333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D2714EAE-702C-F340-9828-6BBE0E74A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759"/>
            <a:ext cx="13004800" cy="98931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Funnel chart&#10;&#10;Description automatically generated">
            <a:extLst>
              <a:ext uri="{FF2B5EF4-FFF2-40B4-BE49-F238E27FC236}">
                <a16:creationId xmlns:a16="http://schemas.microsoft.com/office/drawing/2014/main" id="{6D05965C-CDDF-464B-AB68-6FC135D83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42" y="0"/>
            <a:ext cx="13194083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AE099BC-0733-F748-A273-DDAFFC087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32"/>
            <a:ext cx="13004800" cy="950413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7D76FB-9E13-D941-B0DB-AD18F541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985282" cy="976828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DC58484-3A39-F04E-ADF6-EE63C175C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6" y="14645"/>
            <a:ext cx="13024386" cy="97389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A2D1575-87BD-DA46-83E1-623B20858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57" y="60385"/>
            <a:ext cx="13176514" cy="96328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tems, different, several&#10;&#10;Description automatically generated">
            <a:extLst>
              <a:ext uri="{FF2B5EF4-FFF2-40B4-BE49-F238E27FC236}">
                <a16:creationId xmlns:a16="http://schemas.microsoft.com/office/drawing/2014/main" id="{6937D7F5-A41A-7645-AF30-460ED5A9E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7" y="107334"/>
            <a:ext cx="12952693" cy="95389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5A1CF0-F6E9-3647-8EF4-C321E6887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" y="175404"/>
            <a:ext cx="12961040" cy="9402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F844954-B74B-564E-B630-D40BF288E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" y="244415"/>
            <a:ext cx="12996192" cy="92647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F02641C0-4AAF-0D45-991C-68D7B068E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7"/>
            <a:ext cx="13004800" cy="972852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055499B-0289-0C4A-B1EE-7B5AF3950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18670" cy="97432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</Words>
  <Application>Microsoft Macintosh PowerPoint</Application>
  <PresentationFormat>Custom</PresentationFormat>
  <Paragraphs>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Helvetica Neue</vt:lpstr>
      <vt:lpstr>Helvetica Neue Light</vt:lpstr>
      <vt:lpstr>Helvetica Neue Medium</vt:lpstr>
      <vt:lpstr>Helvetica Neue Thin</vt:lpstr>
      <vt:lpstr>Black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Rachel Sheppard</dc:creator>
  <cp:lastModifiedBy>Rachel Sheppard</cp:lastModifiedBy>
  <cp:revision>6</cp:revision>
  <dcterms:created xsi:type="dcterms:W3CDTF">2020-11-10T10:13:08Z</dcterms:created>
  <dcterms:modified xsi:type="dcterms:W3CDTF">2020-11-10T12:35:32Z</dcterms:modified>
</cp:coreProperties>
</file>