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7" r:id="rId11"/>
    <p:sldId id="265" r:id="rId12"/>
    <p:sldId id="292" r:id="rId13"/>
    <p:sldId id="293" r:id="rId14"/>
    <p:sldId id="294" r:id="rId15"/>
    <p:sldId id="269" r:id="rId16"/>
    <p:sldId id="295" r:id="rId17"/>
    <p:sldId id="289" r:id="rId18"/>
    <p:sldId id="272" r:id="rId19"/>
    <p:sldId id="273" r:id="rId20"/>
    <p:sldId id="274" r:id="rId21"/>
    <p:sldId id="275" r:id="rId22"/>
    <p:sldId id="276" r:id="rId23"/>
    <p:sldId id="29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7"/>
  </p:normalViewPr>
  <p:slideViewPr>
    <p:cSldViewPr snapToGrid="0" snapToObjects="1">
      <p:cViewPr varScale="1">
        <p:scale>
          <a:sx n="74" d="100"/>
          <a:sy n="74" d="100"/>
        </p:scale>
        <p:origin x="1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0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749D1-384A-E74D-9535-456C54F22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58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2D9C9FA-4A8A-0E44-894D-77D3E7F20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" y="0"/>
            <a:ext cx="1303254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AB47DF1-1F92-8A49-93D3-5ADB243BF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22"/>
            <a:ext cx="13004800" cy="97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85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01975D-BF5C-6F44-9ECE-1AAF7C976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1"/>
            <a:ext cx="13004800" cy="97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5330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BF86EBD-5339-A84F-9A1C-62A2C2B94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23" y="0"/>
            <a:ext cx="1316652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450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6" name="Screenshot 2019-05-20 at 13.41.25.png" descr="Screenshot 2019-05-20 at 13.41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39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E19583-53F2-0841-AE6D-1D061A508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162050"/>
            <a:ext cx="9855200" cy="7429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749D1-384A-E74D-9535-456C54F22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5918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nel chart&#10;&#10;Description automatically generated">
            <a:extLst>
              <a:ext uri="{FF2B5EF4-FFF2-40B4-BE49-F238E27FC236}">
                <a16:creationId xmlns:a16="http://schemas.microsoft.com/office/drawing/2014/main" id="{377C494F-8A15-0447-8AD1-75A4CE757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1" b="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987303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815E2C0-B546-9C43-B453-B6D300C7E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" y="0"/>
            <a:ext cx="1296003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7F520EC-4417-F74E-89CD-71AB70D31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27"/>
            <a:ext cx="13004800" cy="97914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749D1-384A-E74D-9535-456C54F22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reenshot 2019-05-20 at 14.03.06.png" descr="Screenshot 2019-05-20 at 14.03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" y="0"/>
            <a:ext cx="1298671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E523EC-5573-B947-A789-E01AAEAF6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56" y="0"/>
            <a:ext cx="13122112" cy="9753600"/>
          </a:xfrm>
          <a:prstGeom prst="rect">
            <a:avLst/>
          </a:prstGeom>
        </p:spPr>
      </p:pic>
      <p:pic>
        <p:nvPicPr>
          <p:cNvPr id="216" name="flood-sign-260nw-25534726.jpg" descr="flood-sign-260nw-25534726.jpg"/>
          <p:cNvPicPr>
            <a:picLocks noChangeAspect="1"/>
          </p:cNvPicPr>
          <p:nvPr/>
        </p:nvPicPr>
        <p:blipFill>
          <a:blip r:embed="rId3"/>
          <a:srcRect t="212" r="4" b="5284"/>
          <a:stretch>
            <a:fillRect/>
          </a:stretch>
        </p:blipFill>
        <p:spPr>
          <a:xfrm>
            <a:off x="6368095" y="2314039"/>
            <a:ext cx="2425701" cy="219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75" y="0"/>
                </a:moveTo>
                <a:lnTo>
                  <a:pt x="10192" y="192"/>
                </a:lnTo>
                <a:cubicBezTo>
                  <a:pt x="9778" y="475"/>
                  <a:pt x="9670" y="654"/>
                  <a:pt x="8390" y="3123"/>
                </a:cubicBezTo>
                <a:cubicBezTo>
                  <a:pt x="7862" y="4140"/>
                  <a:pt x="7324" y="5173"/>
                  <a:pt x="7192" y="5420"/>
                </a:cubicBezTo>
                <a:cubicBezTo>
                  <a:pt x="7059" y="5666"/>
                  <a:pt x="6866" y="6035"/>
                  <a:pt x="6764" y="6237"/>
                </a:cubicBezTo>
                <a:cubicBezTo>
                  <a:pt x="6662" y="6439"/>
                  <a:pt x="6136" y="7451"/>
                  <a:pt x="5598" y="8483"/>
                </a:cubicBezTo>
                <a:cubicBezTo>
                  <a:pt x="5060" y="9516"/>
                  <a:pt x="4499" y="10598"/>
                  <a:pt x="4350" y="10890"/>
                </a:cubicBezTo>
                <a:cubicBezTo>
                  <a:pt x="4202" y="11182"/>
                  <a:pt x="3593" y="12359"/>
                  <a:pt x="2993" y="13504"/>
                </a:cubicBezTo>
                <a:cubicBezTo>
                  <a:pt x="2394" y="14649"/>
                  <a:pt x="1633" y="16100"/>
                  <a:pt x="1308" y="16728"/>
                </a:cubicBezTo>
                <a:cubicBezTo>
                  <a:pt x="982" y="17357"/>
                  <a:pt x="606" y="18083"/>
                  <a:pt x="470" y="18344"/>
                </a:cubicBezTo>
                <a:cubicBezTo>
                  <a:pt x="334" y="18606"/>
                  <a:pt x="202" y="18908"/>
                  <a:pt x="177" y="19017"/>
                </a:cubicBezTo>
                <a:cubicBezTo>
                  <a:pt x="152" y="19127"/>
                  <a:pt x="100" y="19239"/>
                  <a:pt x="64" y="19264"/>
                </a:cubicBezTo>
                <a:cubicBezTo>
                  <a:pt x="28" y="19289"/>
                  <a:pt x="0" y="20093"/>
                  <a:pt x="0" y="21056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1056"/>
                </a:lnTo>
                <a:lnTo>
                  <a:pt x="21600" y="19307"/>
                </a:lnTo>
                <a:lnTo>
                  <a:pt x="21321" y="18712"/>
                </a:lnTo>
                <a:cubicBezTo>
                  <a:pt x="21167" y="18384"/>
                  <a:pt x="20839" y="17728"/>
                  <a:pt x="20593" y="17257"/>
                </a:cubicBezTo>
                <a:cubicBezTo>
                  <a:pt x="20346" y="16785"/>
                  <a:pt x="20067" y="16248"/>
                  <a:pt x="19971" y="16063"/>
                </a:cubicBezTo>
                <a:cubicBezTo>
                  <a:pt x="19483" y="15123"/>
                  <a:pt x="17751" y="11814"/>
                  <a:pt x="17691" y="11708"/>
                </a:cubicBezTo>
                <a:cubicBezTo>
                  <a:pt x="17527" y="11416"/>
                  <a:pt x="16440" y="9318"/>
                  <a:pt x="16440" y="9293"/>
                </a:cubicBezTo>
                <a:cubicBezTo>
                  <a:pt x="16440" y="9279"/>
                  <a:pt x="16223" y="8857"/>
                  <a:pt x="15960" y="8358"/>
                </a:cubicBezTo>
                <a:cubicBezTo>
                  <a:pt x="15696" y="7859"/>
                  <a:pt x="15404" y="7298"/>
                  <a:pt x="15309" y="7110"/>
                </a:cubicBezTo>
                <a:cubicBezTo>
                  <a:pt x="15214" y="6922"/>
                  <a:pt x="14758" y="6052"/>
                  <a:pt x="14299" y="5177"/>
                </a:cubicBezTo>
                <a:cubicBezTo>
                  <a:pt x="13839" y="4301"/>
                  <a:pt x="13343" y="3344"/>
                  <a:pt x="13196" y="3052"/>
                </a:cubicBezTo>
                <a:cubicBezTo>
                  <a:pt x="12324" y="1323"/>
                  <a:pt x="12027" y="788"/>
                  <a:pt x="11790" y="520"/>
                </a:cubicBezTo>
                <a:cubicBezTo>
                  <a:pt x="11499" y="193"/>
                  <a:pt x="11395" y="59"/>
                  <a:pt x="10475" y="0"/>
                </a:cubicBezTo>
                <a:close/>
                <a:moveTo>
                  <a:pt x="10786" y="2692"/>
                </a:moveTo>
                <a:cubicBezTo>
                  <a:pt x="10880" y="2682"/>
                  <a:pt x="10993" y="2854"/>
                  <a:pt x="11213" y="3287"/>
                </a:cubicBezTo>
                <a:cubicBezTo>
                  <a:pt x="11343" y="3541"/>
                  <a:pt x="11515" y="3877"/>
                  <a:pt x="11595" y="4034"/>
                </a:cubicBezTo>
                <a:cubicBezTo>
                  <a:pt x="11676" y="4191"/>
                  <a:pt x="11826" y="4486"/>
                  <a:pt x="11927" y="4688"/>
                </a:cubicBezTo>
                <a:cubicBezTo>
                  <a:pt x="12028" y="4890"/>
                  <a:pt x="12134" y="5089"/>
                  <a:pt x="12164" y="5134"/>
                </a:cubicBezTo>
                <a:cubicBezTo>
                  <a:pt x="12207" y="5199"/>
                  <a:pt x="14429" y="9470"/>
                  <a:pt x="14967" y="10522"/>
                </a:cubicBezTo>
                <a:cubicBezTo>
                  <a:pt x="15133" y="10848"/>
                  <a:pt x="15840" y="12202"/>
                  <a:pt x="15924" y="12357"/>
                </a:cubicBezTo>
                <a:cubicBezTo>
                  <a:pt x="16218" y="12895"/>
                  <a:pt x="16589" y="13605"/>
                  <a:pt x="16589" y="13633"/>
                </a:cubicBezTo>
                <a:cubicBezTo>
                  <a:pt x="16589" y="13652"/>
                  <a:pt x="16732" y="13934"/>
                  <a:pt x="16907" y="14259"/>
                </a:cubicBezTo>
                <a:cubicBezTo>
                  <a:pt x="18062" y="16406"/>
                  <a:pt x="19301" y="18849"/>
                  <a:pt x="19268" y="18912"/>
                </a:cubicBezTo>
                <a:cubicBezTo>
                  <a:pt x="19224" y="18992"/>
                  <a:pt x="2379" y="18992"/>
                  <a:pt x="2336" y="18912"/>
                </a:cubicBezTo>
                <a:cubicBezTo>
                  <a:pt x="2311" y="18866"/>
                  <a:pt x="5476" y="12688"/>
                  <a:pt x="6955" y="9896"/>
                </a:cubicBezTo>
                <a:cubicBezTo>
                  <a:pt x="7268" y="9306"/>
                  <a:pt x="8776" y="6411"/>
                  <a:pt x="9683" y="4660"/>
                </a:cubicBezTo>
                <a:cubicBezTo>
                  <a:pt x="10191" y="3681"/>
                  <a:pt x="10645" y="2824"/>
                  <a:pt x="10694" y="2759"/>
                </a:cubicBezTo>
                <a:cubicBezTo>
                  <a:pt x="10724" y="2719"/>
                  <a:pt x="10755" y="2696"/>
                  <a:pt x="10786" y="2692"/>
                </a:cubicBezTo>
                <a:close/>
                <a:moveTo>
                  <a:pt x="16182" y="14486"/>
                </a:moveTo>
                <a:lnTo>
                  <a:pt x="15942" y="14506"/>
                </a:lnTo>
                <a:lnTo>
                  <a:pt x="15702" y="14521"/>
                </a:lnTo>
                <a:lnTo>
                  <a:pt x="15702" y="15018"/>
                </a:lnTo>
                <a:cubicBezTo>
                  <a:pt x="15702" y="15291"/>
                  <a:pt x="15681" y="15542"/>
                  <a:pt x="15656" y="15570"/>
                </a:cubicBezTo>
                <a:cubicBezTo>
                  <a:pt x="15630" y="15598"/>
                  <a:pt x="15543" y="15565"/>
                  <a:pt x="15458" y="15500"/>
                </a:cubicBezTo>
                <a:cubicBezTo>
                  <a:pt x="15253" y="15341"/>
                  <a:pt x="14819" y="15346"/>
                  <a:pt x="14606" y="15511"/>
                </a:cubicBezTo>
                <a:cubicBezTo>
                  <a:pt x="14256" y="15783"/>
                  <a:pt x="14121" y="16572"/>
                  <a:pt x="14330" y="17127"/>
                </a:cubicBezTo>
                <a:cubicBezTo>
                  <a:pt x="14387" y="17277"/>
                  <a:pt x="14512" y="17461"/>
                  <a:pt x="14606" y="17534"/>
                </a:cubicBezTo>
                <a:cubicBezTo>
                  <a:pt x="14844" y="17718"/>
                  <a:pt x="15274" y="17700"/>
                  <a:pt x="15504" y="17499"/>
                </a:cubicBezTo>
                <a:cubicBezTo>
                  <a:pt x="15685" y="17341"/>
                  <a:pt x="15844" y="17400"/>
                  <a:pt x="15741" y="17585"/>
                </a:cubicBezTo>
                <a:cubicBezTo>
                  <a:pt x="15714" y="17633"/>
                  <a:pt x="15795" y="17664"/>
                  <a:pt x="15938" y="17663"/>
                </a:cubicBezTo>
                <a:lnTo>
                  <a:pt x="16182" y="17663"/>
                </a:lnTo>
                <a:lnTo>
                  <a:pt x="16182" y="16075"/>
                </a:lnTo>
                <a:lnTo>
                  <a:pt x="16182" y="14486"/>
                </a:lnTo>
                <a:close/>
                <a:moveTo>
                  <a:pt x="7962" y="14494"/>
                </a:moveTo>
                <a:lnTo>
                  <a:pt x="7962" y="16079"/>
                </a:lnTo>
                <a:lnTo>
                  <a:pt x="7962" y="17663"/>
                </a:lnTo>
                <a:lnTo>
                  <a:pt x="8220" y="17663"/>
                </a:lnTo>
                <a:lnTo>
                  <a:pt x="8478" y="17663"/>
                </a:lnTo>
                <a:lnTo>
                  <a:pt x="8478" y="16094"/>
                </a:lnTo>
                <a:lnTo>
                  <a:pt x="8478" y="14521"/>
                </a:lnTo>
                <a:lnTo>
                  <a:pt x="8220" y="14506"/>
                </a:lnTo>
                <a:lnTo>
                  <a:pt x="7962" y="14494"/>
                </a:lnTo>
                <a:close/>
                <a:moveTo>
                  <a:pt x="7298" y="14521"/>
                </a:moveTo>
                <a:lnTo>
                  <a:pt x="6432" y="14541"/>
                </a:lnTo>
                <a:cubicBezTo>
                  <a:pt x="5955" y="14551"/>
                  <a:pt x="5542" y="14559"/>
                  <a:pt x="5513" y="14560"/>
                </a:cubicBezTo>
                <a:cubicBezTo>
                  <a:pt x="5484" y="14562"/>
                  <a:pt x="5451" y="15261"/>
                  <a:pt x="5439" y="16114"/>
                </a:cubicBezTo>
                <a:lnTo>
                  <a:pt x="5418" y="17663"/>
                </a:lnTo>
                <a:lnTo>
                  <a:pt x="5654" y="17663"/>
                </a:lnTo>
                <a:lnTo>
                  <a:pt x="5891" y="17663"/>
                </a:lnTo>
                <a:lnTo>
                  <a:pt x="5912" y="16990"/>
                </a:lnTo>
                <a:lnTo>
                  <a:pt x="5934" y="16317"/>
                </a:lnTo>
                <a:lnTo>
                  <a:pt x="6541" y="16294"/>
                </a:lnTo>
                <a:cubicBezTo>
                  <a:pt x="7148" y="16270"/>
                  <a:pt x="7153" y="16272"/>
                  <a:pt x="7153" y="16051"/>
                </a:cubicBezTo>
                <a:lnTo>
                  <a:pt x="7153" y="15828"/>
                </a:lnTo>
                <a:lnTo>
                  <a:pt x="6612" y="15856"/>
                </a:lnTo>
                <a:cubicBezTo>
                  <a:pt x="5982" y="15886"/>
                  <a:pt x="5877" y="15805"/>
                  <a:pt x="5912" y="15323"/>
                </a:cubicBezTo>
                <a:lnTo>
                  <a:pt x="5934" y="15010"/>
                </a:lnTo>
                <a:lnTo>
                  <a:pt x="6616" y="14991"/>
                </a:lnTo>
                <a:lnTo>
                  <a:pt x="7298" y="14967"/>
                </a:lnTo>
                <a:lnTo>
                  <a:pt x="7298" y="14744"/>
                </a:lnTo>
                <a:lnTo>
                  <a:pt x="7298" y="14521"/>
                </a:lnTo>
                <a:close/>
                <a:moveTo>
                  <a:pt x="12655" y="15363"/>
                </a:moveTo>
                <a:cubicBezTo>
                  <a:pt x="12471" y="15366"/>
                  <a:pt x="12282" y="15427"/>
                  <a:pt x="12104" y="15547"/>
                </a:cubicBezTo>
                <a:cubicBezTo>
                  <a:pt x="11495" y="15958"/>
                  <a:pt x="11502" y="17089"/>
                  <a:pt x="12115" y="17503"/>
                </a:cubicBezTo>
                <a:cubicBezTo>
                  <a:pt x="12256" y="17599"/>
                  <a:pt x="12481" y="17663"/>
                  <a:pt x="12680" y="17663"/>
                </a:cubicBezTo>
                <a:cubicBezTo>
                  <a:pt x="13301" y="17663"/>
                  <a:pt x="13713" y="17202"/>
                  <a:pt x="13712" y="16505"/>
                </a:cubicBezTo>
                <a:cubicBezTo>
                  <a:pt x="13712" y="15826"/>
                  <a:pt x="13207" y="15353"/>
                  <a:pt x="12655" y="15363"/>
                </a:cubicBezTo>
                <a:close/>
                <a:moveTo>
                  <a:pt x="10196" y="15402"/>
                </a:moveTo>
                <a:cubicBezTo>
                  <a:pt x="9861" y="15378"/>
                  <a:pt x="9717" y="15405"/>
                  <a:pt x="9531" y="15535"/>
                </a:cubicBezTo>
                <a:cubicBezTo>
                  <a:pt x="9220" y="15751"/>
                  <a:pt x="9042" y="16213"/>
                  <a:pt x="9097" y="16670"/>
                </a:cubicBezTo>
                <a:cubicBezTo>
                  <a:pt x="9151" y="17130"/>
                  <a:pt x="9250" y="17315"/>
                  <a:pt x="9535" y="17507"/>
                </a:cubicBezTo>
                <a:cubicBezTo>
                  <a:pt x="9686" y="17609"/>
                  <a:pt x="9902" y="17663"/>
                  <a:pt x="10143" y="17663"/>
                </a:cubicBezTo>
                <a:cubicBezTo>
                  <a:pt x="10463" y="17664"/>
                  <a:pt x="10560" y="17626"/>
                  <a:pt x="10807" y="17390"/>
                </a:cubicBezTo>
                <a:cubicBezTo>
                  <a:pt x="11092" y="17117"/>
                  <a:pt x="11097" y="17105"/>
                  <a:pt x="11097" y="16533"/>
                </a:cubicBezTo>
                <a:cubicBezTo>
                  <a:pt x="11097" y="15990"/>
                  <a:pt x="11081" y="15940"/>
                  <a:pt x="10860" y="15695"/>
                </a:cubicBezTo>
                <a:cubicBezTo>
                  <a:pt x="10659" y="15473"/>
                  <a:pt x="10559" y="15428"/>
                  <a:pt x="10196" y="154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328-3287379_open-heavy-rain-weather-symbol.png.jpeg" descr="328-3287379_open-heavy-rain-weather-symbol.png.jpeg"/>
          <p:cNvPicPr>
            <a:picLocks noChangeAspect="1"/>
          </p:cNvPicPr>
          <p:nvPr/>
        </p:nvPicPr>
        <p:blipFill>
          <a:blip r:embed="rId4"/>
          <a:srcRect l="1429" t="4988" r="1468" b="2483"/>
          <a:stretch>
            <a:fillRect/>
          </a:stretch>
        </p:blipFill>
        <p:spPr>
          <a:xfrm>
            <a:off x="3373795" y="2215610"/>
            <a:ext cx="2425779" cy="2387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349" extrusionOk="0">
                <a:moveTo>
                  <a:pt x="12316" y="0"/>
                </a:moveTo>
                <a:cubicBezTo>
                  <a:pt x="12116" y="1"/>
                  <a:pt x="11915" y="26"/>
                  <a:pt x="11718" y="78"/>
                </a:cubicBezTo>
                <a:cubicBezTo>
                  <a:pt x="11249" y="201"/>
                  <a:pt x="10963" y="365"/>
                  <a:pt x="10597" y="717"/>
                </a:cubicBezTo>
                <a:lnTo>
                  <a:pt x="10277" y="1025"/>
                </a:lnTo>
                <a:lnTo>
                  <a:pt x="10083" y="944"/>
                </a:lnTo>
                <a:cubicBezTo>
                  <a:pt x="9977" y="899"/>
                  <a:pt x="9727" y="830"/>
                  <a:pt x="9530" y="791"/>
                </a:cubicBezTo>
                <a:cubicBezTo>
                  <a:pt x="8582" y="604"/>
                  <a:pt x="7535" y="1100"/>
                  <a:pt x="6986" y="1994"/>
                </a:cubicBezTo>
                <a:lnTo>
                  <a:pt x="6782" y="2328"/>
                </a:lnTo>
                <a:lnTo>
                  <a:pt x="6317" y="2356"/>
                </a:lnTo>
                <a:cubicBezTo>
                  <a:pt x="5753" y="2389"/>
                  <a:pt x="5304" y="2551"/>
                  <a:pt x="4912" y="2863"/>
                </a:cubicBezTo>
                <a:cubicBezTo>
                  <a:pt x="4302" y="3349"/>
                  <a:pt x="4008" y="3943"/>
                  <a:pt x="3953" y="4801"/>
                </a:cubicBezTo>
                <a:lnTo>
                  <a:pt x="3918" y="5344"/>
                </a:lnTo>
                <a:lnTo>
                  <a:pt x="3576" y="5532"/>
                </a:lnTo>
                <a:cubicBezTo>
                  <a:pt x="2538" y="6108"/>
                  <a:pt x="2027" y="7325"/>
                  <a:pt x="2329" y="8495"/>
                </a:cubicBezTo>
                <a:cubicBezTo>
                  <a:pt x="2727" y="10031"/>
                  <a:pt x="4362" y="10824"/>
                  <a:pt x="5782" y="10170"/>
                </a:cubicBezTo>
                <a:lnTo>
                  <a:pt x="6085" y="10028"/>
                </a:lnTo>
                <a:lnTo>
                  <a:pt x="6254" y="10170"/>
                </a:lnTo>
                <a:cubicBezTo>
                  <a:pt x="6346" y="10247"/>
                  <a:pt x="6586" y="10390"/>
                  <a:pt x="6789" y="10490"/>
                </a:cubicBezTo>
                <a:cubicBezTo>
                  <a:pt x="7126" y="10655"/>
                  <a:pt x="7209" y="10673"/>
                  <a:pt x="7702" y="10671"/>
                </a:cubicBezTo>
                <a:cubicBezTo>
                  <a:pt x="8322" y="10668"/>
                  <a:pt x="8691" y="10565"/>
                  <a:pt x="9121" y="10273"/>
                </a:cubicBezTo>
                <a:cubicBezTo>
                  <a:pt x="9398" y="10085"/>
                  <a:pt x="9400" y="10081"/>
                  <a:pt x="9502" y="10195"/>
                </a:cubicBezTo>
                <a:cubicBezTo>
                  <a:pt x="9808" y="10535"/>
                  <a:pt x="10457" y="10753"/>
                  <a:pt x="11260" y="10781"/>
                </a:cubicBezTo>
                <a:cubicBezTo>
                  <a:pt x="11570" y="10791"/>
                  <a:pt x="11832" y="10820"/>
                  <a:pt x="11844" y="10848"/>
                </a:cubicBezTo>
                <a:cubicBezTo>
                  <a:pt x="11856" y="10876"/>
                  <a:pt x="11756" y="10964"/>
                  <a:pt x="11622" y="11043"/>
                </a:cubicBezTo>
                <a:cubicBezTo>
                  <a:pt x="11378" y="11187"/>
                  <a:pt x="11268" y="11352"/>
                  <a:pt x="10728" y="12360"/>
                </a:cubicBezTo>
                <a:cubicBezTo>
                  <a:pt x="10618" y="12564"/>
                  <a:pt x="10386" y="12989"/>
                  <a:pt x="10213" y="13304"/>
                </a:cubicBezTo>
                <a:cubicBezTo>
                  <a:pt x="10040" y="13619"/>
                  <a:pt x="9809" y="14046"/>
                  <a:pt x="9699" y="14251"/>
                </a:cubicBezTo>
                <a:cubicBezTo>
                  <a:pt x="9589" y="14456"/>
                  <a:pt x="9385" y="14830"/>
                  <a:pt x="9245" y="15082"/>
                </a:cubicBezTo>
                <a:cubicBezTo>
                  <a:pt x="9105" y="15333"/>
                  <a:pt x="8887" y="15733"/>
                  <a:pt x="8762" y="15969"/>
                </a:cubicBezTo>
                <a:cubicBezTo>
                  <a:pt x="8636" y="16205"/>
                  <a:pt x="8356" y="16718"/>
                  <a:pt x="8138" y="17111"/>
                </a:cubicBezTo>
                <a:cubicBezTo>
                  <a:pt x="7920" y="17505"/>
                  <a:pt x="7639" y="18021"/>
                  <a:pt x="7515" y="18258"/>
                </a:cubicBezTo>
                <a:cubicBezTo>
                  <a:pt x="7390" y="18494"/>
                  <a:pt x="7136" y="18967"/>
                  <a:pt x="6948" y="19308"/>
                </a:cubicBezTo>
                <a:cubicBezTo>
                  <a:pt x="6579" y="19975"/>
                  <a:pt x="6503" y="20278"/>
                  <a:pt x="6617" y="20625"/>
                </a:cubicBezTo>
                <a:cubicBezTo>
                  <a:pt x="6712" y="20917"/>
                  <a:pt x="6890" y="21120"/>
                  <a:pt x="7156" y="21242"/>
                </a:cubicBezTo>
                <a:cubicBezTo>
                  <a:pt x="7440" y="21372"/>
                  <a:pt x="7695" y="21376"/>
                  <a:pt x="7973" y="21260"/>
                </a:cubicBezTo>
                <a:cubicBezTo>
                  <a:pt x="8187" y="21170"/>
                  <a:pt x="8554" y="20854"/>
                  <a:pt x="8554" y="20759"/>
                </a:cubicBezTo>
                <a:cubicBezTo>
                  <a:pt x="8554" y="20731"/>
                  <a:pt x="8697" y="20447"/>
                  <a:pt x="8875" y="20128"/>
                </a:cubicBezTo>
                <a:cubicBezTo>
                  <a:pt x="9052" y="19808"/>
                  <a:pt x="9247" y="19454"/>
                  <a:pt x="9308" y="19343"/>
                </a:cubicBezTo>
                <a:cubicBezTo>
                  <a:pt x="9369" y="19233"/>
                  <a:pt x="9536" y="18926"/>
                  <a:pt x="9678" y="18659"/>
                </a:cubicBezTo>
                <a:cubicBezTo>
                  <a:pt x="9819" y="18391"/>
                  <a:pt x="9995" y="18077"/>
                  <a:pt x="10069" y="17959"/>
                </a:cubicBezTo>
                <a:cubicBezTo>
                  <a:pt x="10142" y="17842"/>
                  <a:pt x="10203" y="17730"/>
                  <a:pt x="10203" y="17715"/>
                </a:cubicBezTo>
                <a:cubicBezTo>
                  <a:pt x="10203" y="17699"/>
                  <a:pt x="10461" y="17219"/>
                  <a:pt x="10777" y="16643"/>
                </a:cubicBezTo>
                <a:cubicBezTo>
                  <a:pt x="11093" y="16067"/>
                  <a:pt x="11433" y="15441"/>
                  <a:pt x="11534" y="15252"/>
                </a:cubicBezTo>
                <a:cubicBezTo>
                  <a:pt x="12010" y="14367"/>
                  <a:pt x="12171" y="14070"/>
                  <a:pt x="12436" y="13591"/>
                </a:cubicBezTo>
                <a:cubicBezTo>
                  <a:pt x="13063" y="12460"/>
                  <a:pt x="13158" y="12243"/>
                  <a:pt x="13158" y="11944"/>
                </a:cubicBezTo>
                <a:cubicBezTo>
                  <a:pt x="13158" y="11440"/>
                  <a:pt x="12854" y="11035"/>
                  <a:pt x="12415" y="10951"/>
                </a:cubicBezTo>
                <a:cubicBezTo>
                  <a:pt x="12308" y="10930"/>
                  <a:pt x="12175" y="10891"/>
                  <a:pt x="12119" y="10862"/>
                </a:cubicBezTo>
                <a:cubicBezTo>
                  <a:pt x="12005" y="10803"/>
                  <a:pt x="12041" y="10699"/>
                  <a:pt x="12176" y="10699"/>
                </a:cubicBezTo>
                <a:cubicBezTo>
                  <a:pt x="12318" y="10699"/>
                  <a:pt x="12965" y="10360"/>
                  <a:pt x="13102" y="10213"/>
                </a:cubicBezTo>
                <a:lnTo>
                  <a:pt x="13229" y="10078"/>
                </a:lnTo>
                <a:lnTo>
                  <a:pt x="13588" y="10355"/>
                </a:lnTo>
                <a:cubicBezTo>
                  <a:pt x="13951" y="10635"/>
                  <a:pt x="14472" y="10873"/>
                  <a:pt x="14722" y="10873"/>
                </a:cubicBezTo>
                <a:cubicBezTo>
                  <a:pt x="14937" y="10873"/>
                  <a:pt x="14950" y="10983"/>
                  <a:pt x="14758" y="11150"/>
                </a:cubicBezTo>
                <a:cubicBezTo>
                  <a:pt x="14596" y="11290"/>
                  <a:pt x="14495" y="11455"/>
                  <a:pt x="13912" y="12534"/>
                </a:cubicBezTo>
                <a:cubicBezTo>
                  <a:pt x="13802" y="12738"/>
                  <a:pt x="13428" y="13419"/>
                  <a:pt x="13084" y="14049"/>
                </a:cubicBezTo>
                <a:cubicBezTo>
                  <a:pt x="12434" y="15239"/>
                  <a:pt x="12373" y="15353"/>
                  <a:pt x="11964" y="16111"/>
                </a:cubicBezTo>
                <a:cubicBezTo>
                  <a:pt x="11828" y="16363"/>
                  <a:pt x="11604" y="16774"/>
                  <a:pt x="11464" y="17026"/>
                </a:cubicBezTo>
                <a:cubicBezTo>
                  <a:pt x="11324" y="17278"/>
                  <a:pt x="11150" y="17601"/>
                  <a:pt x="11076" y="17743"/>
                </a:cubicBezTo>
                <a:cubicBezTo>
                  <a:pt x="11003" y="17885"/>
                  <a:pt x="10916" y="18040"/>
                  <a:pt x="10886" y="18087"/>
                </a:cubicBezTo>
                <a:cubicBezTo>
                  <a:pt x="10774" y="18267"/>
                  <a:pt x="9941" y="19839"/>
                  <a:pt x="9886" y="19975"/>
                </a:cubicBezTo>
                <a:cubicBezTo>
                  <a:pt x="9823" y="20130"/>
                  <a:pt x="9820" y="20360"/>
                  <a:pt x="9882" y="20639"/>
                </a:cubicBezTo>
                <a:cubicBezTo>
                  <a:pt x="9959" y="20982"/>
                  <a:pt x="10486" y="21351"/>
                  <a:pt x="10897" y="21348"/>
                </a:cubicBezTo>
                <a:cubicBezTo>
                  <a:pt x="11119" y="21347"/>
                  <a:pt x="11501" y="21181"/>
                  <a:pt x="11629" y="21029"/>
                </a:cubicBezTo>
                <a:cubicBezTo>
                  <a:pt x="11732" y="20908"/>
                  <a:pt x="12303" y="19877"/>
                  <a:pt x="13183" y="18229"/>
                </a:cubicBezTo>
                <a:cubicBezTo>
                  <a:pt x="13334" y="17946"/>
                  <a:pt x="13522" y="17616"/>
                  <a:pt x="13595" y="17498"/>
                </a:cubicBezTo>
                <a:cubicBezTo>
                  <a:pt x="13669" y="17381"/>
                  <a:pt x="13726" y="17275"/>
                  <a:pt x="13726" y="17260"/>
                </a:cubicBezTo>
                <a:cubicBezTo>
                  <a:pt x="13726" y="17246"/>
                  <a:pt x="13999" y="16737"/>
                  <a:pt x="14331" y="16128"/>
                </a:cubicBezTo>
                <a:cubicBezTo>
                  <a:pt x="14664" y="15520"/>
                  <a:pt x="14992" y="14920"/>
                  <a:pt x="15061" y="14794"/>
                </a:cubicBezTo>
                <a:cubicBezTo>
                  <a:pt x="15129" y="14668"/>
                  <a:pt x="15309" y="14332"/>
                  <a:pt x="15459" y="14049"/>
                </a:cubicBezTo>
                <a:cubicBezTo>
                  <a:pt x="15609" y="13765"/>
                  <a:pt x="15752" y="13509"/>
                  <a:pt x="15776" y="13478"/>
                </a:cubicBezTo>
                <a:cubicBezTo>
                  <a:pt x="15800" y="13446"/>
                  <a:pt x="15964" y="13139"/>
                  <a:pt x="16139" y="12800"/>
                </a:cubicBezTo>
                <a:cubicBezTo>
                  <a:pt x="16374" y="12341"/>
                  <a:pt x="16456" y="12124"/>
                  <a:pt x="16456" y="11948"/>
                </a:cubicBezTo>
                <a:cubicBezTo>
                  <a:pt x="16456" y="11623"/>
                  <a:pt x="16256" y="11226"/>
                  <a:pt x="16019" y="11086"/>
                </a:cubicBezTo>
                <a:cubicBezTo>
                  <a:pt x="15913" y="11023"/>
                  <a:pt x="15835" y="10943"/>
                  <a:pt x="15846" y="10908"/>
                </a:cubicBezTo>
                <a:cubicBezTo>
                  <a:pt x="15858" y="10874"/>
                  <a:pt x="16042" y="10758"/>
                  <a:pt x="16255" y="10649"/>
                </a:cubicBezTo>
                <a:cubicBezTo>
                  <a:pt x="16481" y="10534"/>
                  <a:pt x="16770" y="10322"/>
                  <a:pt x="16949" y="10138"/>
                </a:cubicBezTo>
                <a:lnTo>
                  <a:pt x="17259" y="9822"/>
                </a:lnTo>
                <a:lnTo>
                  <a:pt x="17410" y="9947"/>
                </a:lnTo>
                <a:cubicBezTo>
                  <a:pt x="17495" y="10016"/>
                  <a:pt x="17757" y="10170"/>
                  <a:pt x="17992" y="10287"/>
                </a:cubicBezTo>
                <a:cubicBezTo>
                  <a:pt x="18406" y="10494"/>
                  <a:pt x="18437" y="10500"/>
                  <a:pt x="19045" y="10500"/>
                </a:cubicBezTo>
                <a:cubicBezTo>
                  <a:pt x="19631" y="10500"/>
                  <a:pt x="19693" y="10487"/>
                  <a:pt x="20052" y="10316"/>
                </a:cubicBezTo>
                <a:cubicBezTo>
                  <a:pt x="20576" y="10066"/>
                  <a:pt x="21016" y="9637"/>
                  <a:pt x="21264" y="9130"/>
                </a:cubicBezTo>
                <a:cubicBezTo>
                  <a:pt x="21501" y="8647"/>
                  <a:pt x="21532" y="8514"/>
                  <a:pt x="21532" y="7952"/>
                </a:cubicBezTo>
                <a:cubicBezTo>
                  <a:pt x="21532" y="7390"/>
                  <a:pt x="21502" y="7256"/>
                  <a:pt x="21264" y="6771"/>
                </a:cubicBezTo>
                <a:cubicBezTo>
                  <a:pt x="21048" y="6329"/>
                  <a:pt x="20771" y="6010"/>
                  <a:pt x="20380" y="5745"/>
                </a:cubicBezTo>
                <a:cubicBezTo>
                  <a:pt x="20143" y="5584"/>
                  <a:pt x="20127" y="5559"/>
                  <a:pt x="20063" y="5174"/>
                </a:cubicBezTo>
                <a:cubicBezTo>
                  <a:pt x="19923" y="4338"/>
                  <a:pt x="19401" y="3627"/>
                  <a:pt x="18647" y="3254"/>
                </a:cubicBezTo>
                <a:lnTo>
                  <a:pt x="18249" y="3055"/>
                </a:lnTo>
                <a:lnTo>
                  <a:pt x="18231" y="2771"/>
                </a:lnTo>
                <a:cubicBezTo>
                  <a:pt x="18204" y="2347"/>
                  <a:pt x="18063" y="1835"/>
                  <a:pt x="17893" y="1543"/>
                </a:cubicBezTo>
                <a:cubicBezTo>
                  <a:pt x="17158" y="281"/>
                  <a:pt x="15527" y="-127"/>
                  <a:pt x="14356" y="660"/>
                </a:cubicBezTo>
                <a:lnTo>
                  <a:pt x="14162" y="791"/>
                </a:lnTo>
                <a:lnTo>
                  <a:pt x="13976" y="624"/>
                </a:lnTo>
                <a:cubicBezTo>
                  <a:pt x="13510" y="213"/>
                  <a:pt x="12917" y="-5"/>
                  <a:pt x="12316" y="0"/>
                </a:cubicBezTo>
                <a:close/>
                <a:moveTo>
                  <a:pt x="8861" y="10915"/>
                </a:moveTo>
                <a:cubicBezTo>
                  <a:pt x="8539" y="10918"/>
                  <a:pt x="8308" y="11016"/>
                  <a:pt x="8121" y="11224"/>
                </a:cubicBezTo>
                <a:cubicBezTo>
                  <a:pt x="8017" y="11339"/>
                  <a:pt x="7385" y="12458"/>
                  <a:pt x="6546" y="14020"/>
                </a:cubicBezTo>
                <a:cubicBezTo>
                  <a:pt x="6419" y="14257"/>
                  <a:pt x="5907" y="15197"/>
                  <a:pt x="5408" y="16111"/>
                </a:cubicBezTo>
                <a:cubicBezTo>
                  <a:pt x="4909" y="17024"/>
                  <a:pt x="4387" y="17990"/>
                  <a:pt x="4246" y="18258"/>
                </a:cubicBezTo>
                <a:cubicBezTo>
                  <a:pt x="4105" y="18525"/>
                  <a:pt x="3969" y="18769"/>
                  <a:pt x="3946" y="18801"/>
                </a:cubicBezTo>
                <a:cubicBezTo>
                  <a:pt x="3924" y="18832"/>
                  <a:pt x="3821" y="19013"/>
                  <a:pt x="3717" y="19202"/>
                </a:cubicBezTo>
                <a:cubicBezTo>
                  <a:pt x="3264" y="20026"/>
                  <a:pt x="3216" y="20194"/>
                  <a:pt x="3326" y="20593"/>
                </a:cubicBezTo>
                <a:cubicBezTo>
                  <a:pt x="3409" y="20892"/>
                  <a:pt x="3696" y="21207"/>
                  <a:pt x="3960" y="21288"/>
                </a:cubicBezTo>
                <a:cubicBezTo>
                  <a:pt x="4238" y="21374"/>
                  <a:pt x="4674" y="21316"/>
                  <a:pt x="4908" y="21160"/>
                </a:cubicBezTo>
                <a:cubicBezTo>
                  <a:pt x="5107" y="21028"/>
                  <a:pt x="5296" y="20710"/>
                  <a:pt x="6483" y="18510"/>
                </a:cubicBezTo>
                <a:cubicBezTo>
                  <a:pt x="6687" y="18131"/>
                  <a:pt x="9103" y="13697"/>
                  <a:pt x="9336" y="13275"/>
                </a:cubicBezTo>
                <a:cubicBezTo>
                  <a:pt x="9893" y="12266"/>
                  <a:pt x="9964" y="12059"/>
                  <a:pt x="9865" y="11685"/>
                </a:cubicBezTo>
                <a:cubicBezTo>
                  <a:pt x="9736" y="11206"/>
                  <a:pt x="9353" y="10911"/>
                  <a:pt x="8861" y="10915"/>
                </a:cubicBezTo>
                <a:close/>
                <a:moveTo>
                  <a:pt x="18707" y="10919"/>
                </a:moveTo>
                <a:cubicBezTo>
                  <a:pt x="18529" y="10918"/>
                  <a:pt x="18352" y="10945"/>
                  <a:pt x="18245" y="11001"/>
                </a:cubicBezTo>
                <a:cubicBezTo>
                  <a:pt x="17955" y="11152"/>
                  <a:pt x="17791" y="11388"/>
                  <a:pt x="17224" y="12463"/>
                </a:cubicBezTo>
                <a:cubicBezTo>
                  <a:pt x="17041" y="12809"/>
                  <a:pt x="16400" y="13983"/>
                  <a:pt x="16343" y="14077"/>
                </a:cubicBezTo>
                <a:cubicBezTo>
                  <a:pt x="16255" y="14221"/>
                  <a:pt x="15330" y="15927"/>
                  <a:pt x="14835" y="16856"/>
                </a:cubicBezTo>
                <a:cubicBezTo>
                  <a:pt x="14684" y="17139"/>
                  <a:pt x="14507" y="17459"/>
                  <a:pt x="14441" y="17569"/>
                </a:cubicBezTo>
                <a:cubicBezTo>
                  <a:pt x="14374" y="17679"/>
                  <a:pt x="14289" y="17835"/>
                  <a:pt x="14250" y="17913"/>
                </a:cubicBezTo>
                <a:cubicBezTo>
                  <a:pt x="14212" y="17992"/>
                  <a:pt x="14096" y="18211"/>
                  <a:pt x="13993" y="18400"/>
                </a:cubicBezTo>
                <a:cubicBezTo>
                  <a:pt x="13388" y="19512"/>
                  <a:pt x="13102" y="20106"/>
                  <a:pt x="13102" y="20245"/>
                </a:cubicBezTo>
                <a:cubicBezTo>
                  <a:pt x="13103" y="20702"/>
                  <a:pt x="13420" y="21174"/>
                  <a:pt x="13800" y="21285"/>
                </a:cubicBezTo>
                <a:cubicBezTo>
                  <a:pt x="14057" y="21360"/>
                  <a:pt x="14248" y="21360"/>
                  <a:pt x="14472" y="21285"/>
                </a:cubicBezTo>
                <a:cubicBezTo>
                  <a:pt x="14681" y="21214"/>
                  <a:pt x="15036" y="20971"/>
                  <a:pt x="15036" y="20898"/>
                </a:cubicBezTo>
                <a:cubicBezTo>
                  <a:pt x="15036" y="20873"/>
                  <a:pt x="15203" y="20545"/>
                  <a:pt x="15409" y="20170"/>
                </a:cubicBezTo>
                <a:cubicBezTo>
                  <a:pt x="15616" y="19795"/>
                  <a:pt x="15916" y="19245"/>
                  <a:pt x="16075" y="18946"/>
                </a:cubicBezTo>
                <a:cubicBezTo>
                  <a:pt x="16234" y="18647"/>
                  <a:pt x="16485" y="18185"/>
                  <a:pt x="16635" y="17920"/>
                </a:cubicBezTo>
                <a:cubicBezTo>
                  <a:pt x="16786" y="17656"/>
                  <a:pt x="16910" y="17433"/>
                  <a:pt x="16910" y="17424"/>
                </a:cubicBezTo>
                <a:cubicBezTo>
                  <a:pt x="16910" y="17415"/>
                  <a:pt x="17183" y="16907"/>
                  <a:pt x="17516" y="16299"/>
                </a:cubicBezTo>
                <a:cubicBezTo>
                  <a:pt x="18155" y="15130"/>
                  <a:pt x="18154" y="15131"/>
                  <a:pt x="19087" y="13403"/>
                </a:cubicBezTo>
                <a:cubicBezTo>
                  <a:pt x="19415" y="12795"/>
                  <a:pt x="19701" y="12209"/>
                  <a:pt x="19721" y="12101"/>
                </a:cubicBezTo>
                <a:cubicBezTo>
                  <a:pt x="19796" y="11699"/>
                  <a:pt x="19547" y="11203"/>
                  <a:pt x="19172" y="11008"/>
                </a:cubicBezTo>
                <a:cubicBezTo>
                  <a:pt x="19061" y="10950"/>
                  <a:pt x="18884" y="10920"/>
                  <a:pt x="18707" y="10919"/>
                </a:cubicBezTo>
                <a:close/>
                <a:moveTo>
                  <a:pt x="5775" y="10930"/>
                </a:moveTo>
                <a:cubicBezTo>
                  <a:pt x="5480" y="10873"/>
                  <a:pt x="5162" y="10939"/>
                  <a:pt x="4926" y="11146"/>
                </a:cubicBezTo>
                <a:cubicBezTo>
                  <a:pt x="4769" y="11283"/>
                  <a:pt x="4382" y="11945"/>
                  <a:pt x="3647" y="13332"/>
                </a:cubicBezTo>
                <a:cubicBezTo>
                  <a:pt x="3522" y="13568"/>
                  <a:pt x="3305" y="13968"/>
                  <a:pt x="3164" y="14219"/>
                </a:cubicBezTo>
                <a:cubicBezTo>
                  <a:pt x="3023" y="14471"/>
                  <a:pt x="2847" y="14788"/>
                  <a:pt x="2773" y="14922"/>
                </a:cubicBezTo>
                <a:cubicBezTo>
                  <a:pt x="2700" y="15056"/>
                  <a:pt x="2579" y="15274"/>
                  <a:pt x="2505" y="15408"/>
                </a:cubicBezTo>
                <a:cubicBezTo>
                  <a:pt x="2432" y="15542"/>
                  <a:pt x="2251" y="15884"/>
                  <a:pt x="2100" y="16167"/>
                </a:cubicBezTo>
                <a:cubicBezTo>
                  <a:pt x="1950" y="16451"/>
                  <a:pt x="1712" y="16888"/>
                  <a:pt x="1572" y="17140"/>
                </a:cubicBezTo>
                <a:cubicBezTo>
                  <a:pt x="1432" y="17392"/>
                  <a:pt x="1211" y="17791"/>
                  <a:pt x="1086" y="18027"/>
                </a:cubicBezTo>
                <a:cubicBezTo>
                  <a:pt x="960" y="18263"/>
                  <a:pt x="684" y="18776"/>
                  <a:pt x="469" y="19166"/>
                </a:cubicBezTo>
                <a:cubicBezTo>
                  <a:pt x="-30" y="20076"/>
                  <a:pt x="-68" y="20209"/>
                  <a:pt x="68" y="20632"/>
                </a:cubicBezTo>
                <a:cubicBezTo>
                  <a:pt x="160" y="20918"/>
                  <a:pt x="330" y="21107"/>
                  <a:pt x="621" y="21242"/>
                </a:cubicBezTo>
                <a:cubicBezTo>
                  <a:pt x="1118" y="21473"/>
                  <a:pt x="1621" y="21300"/>
                  <a:pt x="1970" y="20777"/>
                </a:cubicBezTo>
                <a:cubicBezTo>
                  <a:pt x="2086" y="20604"/>
                  <a:pt x="2180" y="20441"/>
                  <a:pt x="2181" y="20419"/>
                </a:cubicBezTo>
                <a:cubicBezTo>
                  <a:pt x="2183" y="20396"/>
                  <a:pt x="2609" y="19598"/>
                  <a:pt x="3129" y="18644"/>
                </a:cubicBezTo>
                <a:cubicBezTo>
                  <a:pt x="3649" y="17691"/>
                  <a:pt x="4167" y="16745"/>
                  <a:pt x="4277" y="16540"/>
                </a:cubicBezTo>
                <a:cubicBezTo>
                  <a:pt x="4388" y="16335"/>
                  <a:pt x="4589" y="15962"/>
                  <a:pt x="4728" y="15710"/>
                </a:cubicBezTo>
                <a:cubicBezTo>
                  <a:pt x="4868" y="15458"/>
                  <a:pt x="5067" y="15097"/>
                  <a:pt x="5169" y="14908"/>
                </a:cubicBezTo>
                <a:cubicBezTo>
                  <a:pt x="5270" y="14719"/>
                  <a:pt x="5403" y="14475"/>
                  <a:pt x="5465" y="14365"/>
                </a:cubicBezTo>
                <a:cubicBezTo>
                  <a:pt x="6646" y="12252"/>
                  <a:pt x="6756" y="11938"/>
                  <a:pt x="6493" y="11444"/>
                </a:cubicBezTo>
                <a:cubicBezTo>
                  <a:pt x="6344" y="11163"/>
                  <a:pt x="6070" y="10986"/>
                  <a:pt x="5775" y="1093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" name="rain-symbol-weather-icon_191412.jpg" descr="rain-symbol-weather-icon_191412.jpg"/>
          <p:cNvPicPr>
            <a:picLocks noChangeAspect="1"/>
          </p:cNvPicPr>
          <p:nvPr/>
        </p:nvPicPr>
        <p:blipFill>
          <a:blip r:embed="rId5"/>
          <a:srcRect l="795" t="500" r="1931" b="4792"/>
          <a:stretch>
            <a:fillRect/>
          </a:stretch>
        </p:blipFill>
        <p:spPr>
          <a:xfrm>
            <a:off x="3770303" y="5979337"/>
            <a:ext cx="2425872" cy="2361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91" extrusionOk="0">
                <a:moveTo>
                  <a:pt x="7363" y="0"/>
                </a:moveTo>
                <a:cubicBezTo>
                  <a:pt x="7333" y="0"/>
                  <a:pt x="7222" y="192"/>
                  <a:pt x="7113" y="428"/>
                </a:cubicBezTo>
                <a:cubicBezTo>
                  <a:pt x="6935" y="814"/>
                  <a:pt x="6806" y="934"/>
                  <a:pt x="6806" y="711"/>
                </a:cubicBezTo>
                <a:cubicBezTo>
                  <a:pt x="6806" y="580"/>
                  <a:pt x="6466" y="49"/>
                  <a:pt x="6397" y="73"/>
                </a:cubicBezTo>
                <a:cubicBezTo>
                  <a:pt x="6362" y="84"/>
                  <a:pt x="6294" y="230"/>
                  <a:pt x="6241" y="395"/>
                </a:cubicBezTo>
                <a:cubicBezTo>
                  <a:pt x="6096" y="857"/>
                  <a:pt x="5963" y="971"/>
                  <a:pt x="5864" y="726"/>
                </a:cubicBezTo>
                <a:cubicBezTo>
                  <a:pt x="5836" y="655"/>
                  <a:pt x="5738" y="509"/>
                  <a:pt x="5645" y="399"/>
                </a:cubicBezTo>
                <a:cubicBezTo>
                  <a:pt x="5505" y="233"/>
                  <a:pt x="5469" y="215"/>
                  <a:pt x="5423" y="287"/>
                </a:cubicBezTo>
                <a:cubicBezTo>
                  <a:pt x="5393" y="334"/>
                  <a:pt x="5367" y="429"/>
                  <a:pt x="5367" y="501"/>
                </a:cubicBezTo>
                <a:cubicBezTo>
                  <a:pt x="5364" y="848"/>
                  <a:pt x="5085" y="1178"/>
                  <a:pt x="4996" y="940"/>
                </a:cubicBezTo>
                <a:cubicBezTo>
                  <a:pt x="4979" y="893"/>
                  <a:pt x="4933" y="856"/>
                  <a:pt x="4894" y="856"/>
                </a:cubicBezTo>
                <a:cubicBezTo>
                  <a:pt x="4855" y="856"/>
                  <a:pt x="4782" y="789"/>
                  <a:pt x="4732" y="711"/>
                </a:cubicBezTo>
                <a:cubicBezTo>
                  <a:pt x="4636" y="561"/>
                  <a:pt x="4482" y="521"/>
                  <a:pt x="4471" y="642"/>
                </a:cubicBezTo>
                <a:cubicBezTo>
                  <a:pt x="4467" y="681"/>
                  <a:pt x="4472" y="871"/>
                  <a:pt x="4478" y="1063"/>
                </a:cubicBezTo>
                <a:cubicBezTo>
                  <a:pt x="4484" y="1255"/>
                  <a:pt x="4462" y="1428"/>
                  <a:pt x="4432" y="1448"/>
                </a:cubicBezTo>
                <a:cubicBezTo>
                  <a:pt x="4402" y="1467"/>
                  <a:pt x="4259" y="1386"/>
                  <a:pt x="4111" y="1266"/>
                </a:cubicBezTo>
                <a:cubicBezTo>
                  <a:pt x="3648" y="892"/>
                  <a:pt x="3628" y="897"/>
                  <a:pt x="3674" y="1397"/>
                </a:cubicBezTo>
                <a:cubicBezTo>
                  <a:pt x="3705" y="1737"/>
                  <a:pt x="3696" y="1830"/>
                  <a:pt x="3635" y="1854"/>
                </a:cubicBezTo>
                <a:cubicBezTo>
                  <a:pt x="3538" y="1892"/>
                  <a:pt x="3191" y="1748"/>
                  <a:pt x="3095" y="1629"/>
                </a:cubicBezTo>
                <a:cubicBezTo>
                  <a:pt x="3014" y="1528"/>
                  <a:pt x="2937" y="1517"/>
                  <a:pt x="2820" y="1593"/>
                </a:cubicBezTo>
                <a:cubicBezTo>
                  <a:pt x="2750" y="1638"/>
                  <a:pt x="2748" y="1659"/>
                  <a:pt x="2823" y="1749"/>
                </a:cubicBezTo>
                <a:cubicBezTo>
                  <a:pt x="2924" y="1867"/>
                  <a:pt x="3004" y="2373"/>
                  <a:pt x="2929" y="2420"/>
                </a:cubicBezTo>
                <a:cubicBezTo>
                  <a:pt x="2882" y="2450"/>
                  <a:pt x="2794" y="2420"/>
                  <a:pt x="2393" y="2242"/>
                </a:cubicBezTo>
                <a:cubicBezTo>
                  <a:pt x="2075" y="2101"/>
                  <a:pt x="2044" y="2135"/>
                  <a:pt x="2182" y="2474"/>
                </a:cubicBezTo>
                <a:cubicBezTo>
                  <a:pt x="2228" y="2589"/>
                  <a:pt x="2254" y="2705"/>
                  <a:pt x="2238" y="2732"/>
                </a:cubicBezTo>
                <a:cubicBezTo>
                  <a:pt x="2222" y="2758"/>
                  <a:pt x="2246" y="2813"/>
                  <a:pt x="2291" y="2852"/>
                </a:cubicBezTo>
                <a:cubicBezTo>
                  <a:pt x="2382" y="2929"/>
                  <a:pt x="2400" y="3055"/>
                  <a:pt x="2326" y="3102"/>
                </a:cubicBezTo>
                <a:cubicBezTo>
                  <a:pt x="2300" y="3119"/>
                  <a:pt x="2193" y="3103"/>
                  <a:pt x="2090" y="3069"/>
                </a:cubicBezTo>
                <a:cubicBezTo>
                  <a:pt x="1986" y="3036"/>
                  <a:pt x="1797" y="2998"/>
                  <a:pt x="1670" y="2982"/>
                </a:cubicBezTo>
                <a:cubicBezTo>
                  <a:pt x="1456" y="2956"/>
                  <a:pt x="1441" y="2963"/>
                  <a:pt x="1469" y="3073"/>
                </a:cubicBezTo>
                <a:cubicBezTo>
                  <a:pt x="1486" y="3139"/>
                  <a:pt x="1521" y="3193"/>
                  <a:pt x="1547" y="3193"/>
                </a:cubicBezTo>
                <a:cubicBezTo>
                  <a:pt x="1610" y="3193"/>
                  <a:pt x="1824" y="3704"/>
                  <a:pt x="1786" y="3766"/>
                </a:cubicBezTo>
                <a:cubicBezTo>
                  <a:pt x="1770" y="3793"/>
                  <a:pt x="1573" y="3800"/>
                  <a:pt x="1346" y="3780"/>
                </a:cubicBezTo>
                <a:cubicBezTo>
                  <a:pt x="1059" y="3756"/>
                  <a:pt x="933" y="3766"/>
                  <a:pt x="933" y="3809"/>
                </a:cubicBezTo>
                <a:cubicBezTo>
                  <a:pt x="933" y="3844"/>
                  <a:pt x="1043" y="4011"/>
                  <a:pt x="1180" y="4183"/>
                </a:cubicBezTo>
                <a:cubicBezTo>
                  <a:pt x="1484" y="4567"/>
                  <a:pt x="1471" y="4590"/>
                  <a:pt x="891" y="4608"/>
                </a:cubicBezTo>
                <a:cubicBezTo>
                  <a:pt x="710" y="4613"/>
                  <a:pt x="586" y="4646"/>
                  <a:pt x="570" y="4691"/>
                </a:cubicBezTo>
                <a:cubicBezTo>
                  <a:pt x="555" y="4731"/>
                  <a:pt x="654" y="4887"/>
                  <a:pt x="792" y="5039"/>
                </a:cubicBezTo>
                <a:cubicBezTo>
                  <a:pt x="1064" y="5340"/>
                  <a:pt x="1060" y="5470"/>
                  <a:pt x="774" y="5471"/>
                </a:cubicBezTo>
                <a:cubicBezTo>
                  <a:pt x="607" y="5471"/>
                  <a:pt x="213" y="5576"/>
                  <a:pt x="213" y="5620"/>
                </a:cubicBezTo>
                <a:cubicBezTo>
                  <a:pt x="213" y="5696"/>
                  <a:pt x="333" y="5870"/>
                  <a:pt x="386" y="5870"/>
                </a:cubicBezTo>
                <a:cubicBezTo>
                  <a:pt x="477" y="5870"/>
                  <a:pt x="883" y="6218"/>
                  <a:pt x="852" y="6269"/>
                </a:cubicBezTo>
                <a:cubicBezTo>
                  <a:pt x="816" y="6329"/>
                  <a:pt x="305" y="6498"/>
                  <a:pt x="160" y="6498"/>
                </a:cubicBezTo>
                <a:cubicBezTo>
                  <a:pt x="-36" y="6498"/>
                  <a:pt x="35" y="6648"/>
                  <a:pt x="319" y="6835"/>
                </a:cubicBezTo>
                <a:cubicBezTo>
                  <a:pt x="705" y="7090"/>
                  <a:pt x="754" y="7166"/>
                  <a:pt x="591" y="7238"/>
                </a:cubicBezTo>
                <a:cubicBezTo>
                  <a:pt x="519" y="7270"/>
                  <a:pt x="425" y="7319"/>
                  <a:pt x="379" y="7347"/>
                </a:cubicBezTo>
                <a:cubicBezTo>
                  <a:pt x="333" y="7375"/>
                  <a:pt x="225" y="7424"/>
                  <a:pt x="139" y="7459"/>
                </a:cubicBezTo>
                <a:cubicBezTo>
                  <a:pt x="53" y="7494"/>
                  <a:pt x="-10" y="7553"/>
                  <a:pt x="2" y="7590"/>
                </a:cubicBezTo>
                <a:cubicBezTo>
                  <a:pt x="14" y="7627"/>
                  <a:pt x="181" y="7738"/>
                  <a:pt x="372" y="7837"/>
                </a:cubicBezTo>
                <a:cubicBezTo>
                  <a:pt x="563" y="7935"/>
                  <a:pt x="718" y="8037"/>
                  <a:pt x="718" y="8061"/>
                </a:cubicBezTo>
                <a:cubicBezTo>
                  <a:pt x="717" y="8086"/>
                  <a:pt x="668" y="8135"/>
                  <a:pt x="608" y="8170"/>
                </a:cubicBezTo>
                <a:cubicBezTo>
                  <a:pt x="188" y="8417"/>
                  <a:pt x="44" y="8523"/>
                  <a:pt x="44" y="8580"/>
                </a:cubicBezTo>
                <a:cubicBezTo>
                  <a:pt x="44" y="8617"/>
                  <a:pt x="190" y="8680"/>
                  <a:pt x="365" y="8722"/>
                </a:cubicBezTo>
                <a:cubicBezTo>
                  <a:pt x="540" y="8763"/>
                  <a:pt x="728" y="8834"/>
                  <a:pt x="781" y="8881"/>
                </a:cubicBezTo>
                <a:cubicBezTo>
                  <a:pt x="872" y="8961"/>
                  <a:pt x="871" y="8972"/>
                  <a:pt x="785" y="9070"/>
                </a:cubicBezTo>
                <a:cubicBezTo>
                  <a:pt x="734" y="9128"/>
                  <a:pt x="665" y="9175"/>
                  <a:pt x="630" y="9175"/>
                </a:cubicBezTo>
                <a:cubicBezTo>
                  <a:pt x="594" y="9175"/>
                  <a:pt x="467" y="9261"/>
                  <a:pt x="347" y="9368"/>
                </a:cubicBezTo>
                <a:lnTo>
                  <a:pt x="129" y="9563"/>
                </a:lnTo>
                <a:lnTo>
                  <a:pt x="351" y="9625"/>
                </a:lnTo>
                <a:cubicBezTo>
                  <a:pt x="473" y="9660"/>
                  <a:pt x="634" y="9690"/>
                  <a:pt x="711" y="9690"/>
                </a:cubicBezTo>
                <a:cubicBezTo>
                  <a:pt x="788" y="9691"/>
                  <a:pt x="910" y="9733"/>
                  <a:pt x="982" y="9785"/>
                </a:cubicBezTo>
                <a:cubicBezTo>
                  <a:pt x="1105" y="9873"/>
                  <a:pt x="1108" y="9883"/>
                  <a:pt x="1018" y="9952"/>
                </a:cubicBezTo>
                <a:cubicBezTo>
                  <a:pt x="736" y="10164"/>
                  <a:pt x="485" y="10449"/>
                  <a:pt x="534" y="10499"/>
                </a:cubicBezTo>
                <a:cubicBezTo>
                  <a:pt x="564" y="10530"/>
                  <a:pt x="752" y="10561"/>
                  <a:pt x="954" y="10568"/>
                </a:cubicBezTo>
                <a:cubicBezTo>
                  <a:pt x="1402" y="10584"/>
                  <a:pt x="1492" y="10651"/>
                  <a:pt x="1310" y="10837"/>
                </a:cubicBezTo>
                <a:cubicBezTo>
                  <a:pt x="1172" y="10978"/>
                  <a:pt x="933" y="11325"/>
                  <a:pt x="933" y="11381"/>
                </a:cubicBezTo>
                <a:cubicBezTo>
                  <a:pt x="933" y="11400"/>
                  <a:pt x="1120" y="11400"/>
                  <a:pt x="1349" y="11385"/>
                </a:cubicBezTo>
                <a:cubicBezTo>
                  <a:pt x="1579" y="11370"/>
                  <a:pt x="1779" y="11379"/>
                  <a:pt x="1794" y="11403"/>
                </a:cubicBezTo>
                <a:cubicBezTo>
                  <a:pt x="1808" y="11426"/>
                  <a:pt x="1782" y="11517"/>
                  <a:pt x="1737" y="11606"/>
                </a:cubicBezTo>
                <a:cubicBezTo>
                  <a:pt x="1692" y="11696"/>
                  <a:pt x="1653" y="11813"/>
                  <a:pt x="1652" y="11864"/>
                </a:cubicBezTo>
                <a:cubicBezTo>
                  <a:pt x="1652" y="11915"/>
                  <a:pt x="1604" y="11991"/>
                  <a:pt x="1543" y="12034"/>
                </a:cubicBezTo>
                <a:cubicBezTo>
                  <a:pt x="1356" y="12167"/>
                  <a:pt x="1479" y="12250"/>
                  <a:pt x="1765" y="12187"/>
                </a:cubicBezTo>
                <a:cubicBezTo>
                  <a:pt x="2262" y="12076"/>
                  <a:pt x="2306" y="12074"/>
                  <a:pt x="2337" y="12125"/>
                </a:cubicBezTo>
                <a:cubicBezTo>
                  <a:pt x="2369" y="12179"/>
                  <a:pt x="2246" y="12608"/>
                  <a:pt x="2150" y="12782"/>
                </a:cubicBezTo>
                <a:cubicBezTo>
                  <a:pt x="2016" y="13022"/>
                  <a:pt x="2122" y="13053"/>
                  <a:pt x="2471" y="12879"/>
                </a:cubicBezTo>
                <a:cubicBezTo>
                  <a:pt x="2955" y="12639"/>
                  <a:pt x="3026" y="12701"/>
                  <a:pt x="2891" y="13250"/>
                </a:cubicBezTo>
                <a:cubicBezTo>
                  <a:pt x="2852" y="13406"/>
                  <a:pt x="2838" y="13555"/>
                  <a:pt x="2862" y="13580"/>
                </a:cubicBezTo>
                <a:cubicBezTo>
                  <a:pt x="2886" y="13604"/>
                  <a:pt x="3059" y="13546"/>
                  <a:pt x="3247" y="13449"/>
                </a:cubicBezTo>
                <a:cubicBezTo>
                  <a:pt x="3435" y="13352"/>
                  <a:pt x="3617" y="13287"/>
                  <a:pt x="3649" y="13308"/>
                </a:cubicBezTo>
                <a:cubicBezTo>
                  <a:pt x="3687" y="13332"/>
                  <a:pt x="3694" y="13494"/>
                  <a:pt x="3670" y="13768"/>
                </a:cubicBezTo>
                <a:cubicBezTo>
                  <a:pt x="3645" y="14050"/>
                  <a:pt x="3653" y="14193"/>
                  <a:pt x="3691" y="14193"/>
                </a:cubicBezTo>
                <a:cubicBezTo>
                  <a:pt x="3723" y="14193"/>
                  <a:pt x="3876" y="14088"/>
                  <a:pt x="4033" y="13961"/>
                </a:cubicBezTo>
                <a:cubicBezTo>
                  <a:pt x="4393" y="13668"/>
                  <a:pt x="4473" y="13709"/>
                  <a:pt x="4467" y="14196"/>
                </a:cubicBezTo>
                <a:cubicBezTo>
                  <a:pt x="4462" y="14688"/>
                  <a:pt x="4521" y="14712"/>
                  <a:pt x="4869" y="14342"/>
                </a:cubicBezTo>
                <a:cubicBezTo>
                  <a:pt x="5093" y="14103"/>
                  <a:pt x="5182" y="14041"/>
                  <a:pt x="5236" y="14088"/>
                </a:cubicBezTo>
                <a:cubicBezTo>
                  <a:pt x="5277" y="14122"/>
                  <a:pt x="5296" y="14202"/>
                  <a:pt x="5278" y="14276"/>
                </a:cubicBezTo>
                <a:cubicBezTo>
                  <a:pt x="5261" y="14348"/>
                  <a:pt x="5274" y="14426"/>
                  <a:pt x="5307" y="14447"/>
                </a:cubicBezTo>
                <a:cubicBezTo>
                  <a:pt x="5340" y="14468"/>
                  <a:pt x="5367" y="14584"/>
                  <a:pt x="5367" y="14708"/>
                </a:cubicBezTo>
                <a:cubicBezTo>
                  <a:pt x="5367" y="14985"/>
                  <a:pt x="5470" y="15002"/>
                  <a:pt x="5652" y="14759"/>
                </a:cubicBezTo>
                <a:cubicBezTo>
                  <a:pt x="5993" y="14304"/>
                  <a:pt x="6043" y="14251"/>
                  <a:pt x="6093" y="14284"/>
                </a:cubicBezTo>
                <a:cubicBezTo>
                  <a:pt x="6123" y="14302"/>
                  <a:pt x="6135" y="14353"/>
                  <a:pt x="6118" y="14400"/>
                </a:cubicBezTo>
                <a:cubicBezTo>
                  <a:pt x="6101" y="14446"/>
                  <a:pt x="6122" y="14539"/>
                  <a:pt x="6167" y="14606"/>
                </a:cubicBezTo>
                <a:cubicBezTo>
                  <a:pt x="6213" y="14674"/>
                  <a:pt x="6251" y="14782"/>
                  <a:pt x="6252" y="14846"/>
                </a:cubicBezTo>
                <a:cubicBezTo>
                  <a:pt x="6253" y="14909"/>
                  <a:pt x="6290" y="15009"/>
                  <a:pt x="6333" y="15067"/>
                </a:cubicBezTo>
                <a:cubicBezTo>
                  <a:pt x="6416" y="15180"/>
                  <a:pt x="6527" y="15151"/>
                  <a:pt x="6527" y="15016"/>
                </a:cubicBezTo>
                <a:cubicBezTo>
                  <a:pt x="6527" y="14971"/>
                  <a:pt x="6579" y="14903"/>
                  <a:pt x="6640" y="14864"/>
                </a:cubicBezTo>
                <a:cubicBezTo>
                  <a:pt x="6701" y="14825"/>
                  <a:pt x="6749" y="14762"/>
                  <a:pt x="6749" y="14726"/>
                </a:cubicBezTo>
                <a:cubicBezTo>
                  <a:pt x="6749" y="14690"/>
                  <a:pt x="6798" y="14602"/>
                  <a:pt x="6855" y="14530"/>
                </a:cubicBezTo>
                <a:lnTo>
                  <a:pt x="6957" y="14400"/>
                </a:lnTo>
                <a:lnTo>
                  <a:pt x="7021" y="14523"/>
                </a:lnTo>
                <a:cubicBezTo>
                  <a:pt x="7057" y="14592"/>
                  <a:pt x="7071" y="14646"/>
                  <a:pt x="7053" y="14646"/>
                </a:cubicBezTo>
                <a:cubicBezTo>
                  <a:pt x="7034" y="14646"/>
                  <a:pt x="7073" y="14723"/>
                  <a:pt x="7137" y="14817"/>
                </a:cubicBezTo>
                <a:lnTo>
                  <a:pt x="7254" y="14987"/>
                </a:lnTo>
                <a:lnTo>
                  <a:pt x="7070" y="15100"/>
                </a:lnTo>
                <a:cubicBezTo>
                  <a:pt x="6288" y="15575"/>
                  <a:pt x="5960" y="16038"/>
                  <a:pt x="5952" y="16671"/>
                </a:cubicBezTo>
                <a:cubicBezTo>
                  <a:pt x="5945" y="17217"/>
                  <a:pt x="6236" y="17592"/>
                  <a:pt x="6778" y="17730"/>
                </a:cubicBezTo>
                <a:cubicBezTo>
                  <a:pt x="6869" y="17753"/>
                  <a:pt x="7002" y="17759"/>
                  <a:pt x="7074" y="17745"/>
                </a:cubicBezTo>
                <a:cubicBezTo>
                  <a:pt x="7146" y="17730"/>
                  <a:pt x="7278" y="17705"/>
                  <a:pt x="7367" y="17687"/>
                </a:cubicBezTo>
                <a:cubicBezTo>
                  <a:pt x="7566" y="17646"/>
                  <a:pt x="7940" y="17204"/>
                  <a:pt x="8054" y="16870"/>
                </a:cubicBezTo>
                <a:cubicBezTo>
                  <a:pt x="8152" y="16585"/>
                  <a:pt x="8157" y="16276"/>
                  <a:pt x="8076" y="15597"/>
                </a:cubicBezTo>
                <a:cubicBezTo>
                  <a:pt x="8001" y="14974"/>
                  <a:pt x="8031" y="14863"/>
                  <a:pt x="8217" y="15042"/>
                </a:cubicBezTo>
                <a:lnTo>
                  <a:pt x="8347" y="15169"/>
                </a:lnTo>
                <a:lnTo>
                  <a:pt x="8442" y="14839"/>
                </a:lnTo>
                <a:cubicBezTo>
                  <a:pt x="8494" y="14656"/>
                  <a:pt x="8534" y="14491"/>
                  <a:pt x="8534" y="14476"/>
                </a:cubicBezTo>
                <a:cubicBezTo>
                  <a:pt x="8534" y="14460"/>
                  <a:pt x="8561" y="14403"/>
                  <a:pt x="8591" y="14345"/>
                </a:cubicBezTo>
                <a:cubicBezTo>
                  <a:pt x="8643" y="14245"/>
                  <a:pt x="8648" y="14244"/>
                  <a:pt x="8753" y="14342"/>
                </a:cubicBezTo>
                <a:cubicBezTo>
                  <a:pt x="8813" y="14397"/>
                  <a:pt x="8914" y="14539"/>
                  <a:pt x="8979" y="14657"/>
                </a:cubicBezTo>
                <a:cubicBezTo>
                  <a:pt x="9172" y="15012"/>
                  <a:pt x="9352" y="15011"/>
                  <a:pt x="9363" y="14657"/>
                </a:cubicBezTo>
                <a:cubicBezTo>
                  <a:pt x="9373" y="14342"/>
                  <a:pt x="9429" y="14118"/>
                  <a:pt x="9508" y="14091"/>
                </a:cubicBezTo>
                <a:cubicBezTo>
                  <a:pt x="9546" y="14078"/>
                  <a:pt x="9702" y="14197"/>
                  <a:pt x="9853" y="14356"/>
                </a:cubicBezTo>
                <a:cubicBezTo>
                  <a:pt x="10211" y="14732"/>
                  <a:pt x="10280" y="14701"/>
                  <a:pt x="10252" y="14189"/>
                </a:cubicBezTo>
                <a:cubicBezTo>
                  <a:pt x="10226" y="13716"/>
                  <a:pt x="10313" y="13624"/>
                  <a:pt x="10562" y="13863"/>
                </a:cubicBezTo>
                <a:cubicBezTo>
                  <a:pt x="10953" y="14236"/>
                  <a:pt x="11168" y="14253"/>
                  <a:pt x="11070" y="13903"/>
                </a:cubicBezTo>
                <a:cubicBezTo>
                  <a:pt x="10999" y="13649"/>
                  <a:pt x="11002" y="13353"/>
                  <a:pt x="11074" y="13308"/>
                </a:cubicBezTo>
                <a:cubicBezTo>
                  <a:pt x="11105" y="13288"/>
                  <a:pt x="11284" y="13352"/>
                  <a:pt x="11472" y="13449"/>
                </a:cubicBezTo>
                <a:cubicBezTo>
                  <a:pt x="11660" y="13546"/>
                  <a:pt x="11830" y="13604"/>
                  <a:pt x="11853" y="13580"/>
                </a:cubicBezTo>
                <a:cubicBezTo>
                  <a:pt x="11876" y="13556"/>
                  <a:pt x="11865" y="13375"/>
                  <a:pt x="11825" y="13181"/>
                </a:cubicBezTo>
                <a:cubicBezTo>
                  <a:pt x="11785" y="12986"/>
                  <a:pt x="11766" y="12813"/>
                  <a:pt x="11783" y="12796"/>
                </a:cubicBezTo>
                <a:cubicBezTo>
                  <a:pt x="11830" y="12747"/>
                  <a:pt x="12006" y="12763"/>
                  <a:pt x="12125" y="12825"/>
                </a:cubicBezTo>
                <a:cubicBezTo>
                  <a:pt x="12185" y="12856"/>
                  <a:pt x="12287" y="12906"/>
                  <a:pt x="12347" y="12938"/>
                </a:cubicBezTo>
                <a:cubicBezTo>
                  <a:pt x="12408" y="12969"/>
                  <a:pt x="12495" y="12996"/>
                  <a:pt x="12541" y="12996"/>
                </a:cubicBezTo>
                <a:cubicBezTo>
                  <a:pt x="12639" y="12996"/>
                  <a:pt x="12653" y="12817"/>
                  <a:pt x="12562" y="12723"/>
                </a:cubicBezTo>
                <a:cubicBezTo>
                  <a:pt x="12441" y="12598"/>
                  <a:pt x="12549" y="12489"/>
                  <a:pt x="12774" y="12509"/>
                </a:cubicBezTo>
                <a:cubicBezTo>
                  <a:pt x="12890" y="12520"/>
                  <a:pt x="13131" y="12490"/>
                  <a:pt x="13310" y="12444"/>
                </a:cubicBezTo>
                <a:cubicBezTo>
                  <a:pt x="13489" y="12398"/>
                  <a:pt x="13704" y="12378"/>
                  <a:pt x="13790" y="12397"/>
                </a:cubicBezTo>
                <a:cubicBezTo>
                  <a:pt x="13904" y="12423"/>
                  <a:pt x="13972" y="12401"/>
                  <a:pt x="14047" y="12317"/>
                </a:cubicBezTo>
                <a:cubicBezTo>
                  <a:pt x="14219" y="12128"/>
                  <a:pt x="14452" y="12065"/>
                  <a:pt x="14682" y="12143"/>
                </a:cubicBezTo>
                <a:cubicBezTo>
                  <a:pt x="14865" y="12205"/>
                  <a:pt x="14914" y="12196"/>
                  <a:pt x="15243" y="12034"/>
                </a:cubicBezTo>
                <a:cubicBezTo>
                  <a:pt x="15442" y="11936"/>
                  <a:pt x="15671" y="11856"/>
                  <a:pt x="15751" y="11856"/>
                </a:cubicBezTo>
                <a:cubicBezTo>
                  <a:pt x="15831" y="11856"/>
                  <a:pt x="15944" y="11830"/>
                  <a:pt x="16005" y="11798"/>
                </a:cubicBezTo>
                <a:cubicBezTo>
                  <a:pt x="16065" y="11767"/>
                  <a:pt x="16163" y="11714"/>
                  <a:pt x="16224" y="11682"/>
                </a:cubicBezTo>
                <a:cubicBezTo>
                  <a:pt x="16284" y="11651"/>
                  <a:pt x="16445" y="11628"/>
                  <a:pt x="16580" y="11628"/>
                </a:cubicBezTo>
                <a:cubicBezTo>
                  <a:pt x="16761" y="11628"/>
                  <a:pt x="16871" y="11588"/>
                  <a:pt x="16992" y="11483"/>
                </a:cubicBezTo>
                <a:cubicBezTo>
                  <a:pt x="17181" y="11320"/>
                  <a:pt x="17239" y="11311"/>
                  <a:pt x="17328" y="11421"/>
                </a:cubicBezTo>
                <a:cubicBezTo>
                  <a:pt x="17362" y="11464"/>
                  <a:pt x="17521" y="11516"/>
                  <a:pt x="17680" y="11537"/>
                </a:cubicBezTo>
                <a:cubicBezTo>
                  <a:pt x="17840" y="11559"/>
                  <a:pt x="18083" y="11645"/>
                  <a:pt x="18220" y="11729"/>
                </a:cubicBezTo>
                <a:cubicBezTo>
                  <a:pt x="18459" y="11876"/>
                  <a:pt x="18497" y="11882"/>
                  <a:pt x="19172" y="11871"/>
                </a:cubicBezTo>
                <a:cubicBezTo>
                  <a:pt x="19827" y="11860"/>
                  <a:pt x="19906" y="11847"/>
                  <a:pt x="20308" y="11675"/>
                </a:cubicBezTo>
                <a:cubicBezTo>
                  <a:pt x="20779" y="11473"/>
                  <a:pt x="21324" y="11079"/>
                  <a:pt x="21324" y="10938"/>
                </a:cubicBezTo>
                <a:cubicBezTo>
                  <a:pt x="21324" y="10890"/>
                  <a:pt x="21348" y="10826"/>
                  <a:pt x="21380" y="10793"/>
                </a:cubicBezTo>
                <a:cubicBezTo>
                  <a:pt x="21439" y="10733"/>
                  <a:pt x="21564" y="10057"/>
                  <a:pt x="21560" y="9814"/>
                </a:cubicBezTo>
                <a:cubicBezTo>
                  <a:pt x="21559" y="9740"/>
                  <a:pt x="21450" y="9566"/>
                  <a:pt x="21310" y="9411"/>
                </a:cubicBezTo>
                <a:cubicBezTo>
                  <a:pt x="21173" y="9261"/>
                  <a:pt x="21042" y="9084"/>
                  <a:pt x="21021" y="9016"/>
                </a:cubicBezTo>
                <a:cubicBezTo>
                  <a:pt x="21000" y="8947"/>
                  <a:pt x="20963" y="8892"/>
                  <a:pt x="20939" y="8892"/>
                </a:cubicBezTo>
                <a:cubicBezTo>
                  <a:pt x="20916" y="8892"/>
                  <a:pt x="20807" y="8800"/>
                  <a:pt x="20696" y="8689"/>
                </a:cubicBezTo>
                <a:cubicBezTo>
                  <a:pt x="20540" y="8533"/>
                  <a:pt x="20465" y="8495"/>
                  <a:pt x="20361" y="8522"/>
                </a:cubicBezTo>
                <a:cubicBezTo>
                  <a:pt x="20285" y="8542"/>
                  <a:pt x="20158" y="8521"/>
                  <a:pt x="20065" y="8471"/>
                </a:cubicBezTo>
                <a:cubicBezTo>
                  <a:pt x="19916" y="8392"/>
                  <a:pt x="19890" y="8394"/>
                  <a:pt x="19804" y="8482"/>
                </a:cubicBezTo>
                <a:cubicBezTo>
                  <a:pt x="19714" y="8573"/>
                  <a:pt x="19706" y="8572"/>
                  <a:pt x="19638" y="8479"/>
                </a:cubicBezTo>
                <a:cubicBezTo>
                  <a:pt x="19598" y="8424"/>
                  <a:pt x="19519" y="8378"/>
                  <a:pt x="19462" y="8377"/>
                </a:cubicBezTo>
                <a:cubicBezTo>
                  <a:pt x="19312" y="8374"/>
                  <a:pt x="19108" y="8180"/>
                  <a:pt x="18774" y="7728"/>
                </a:cubicBezTo>
                <a:cubicBezTo>
                  <a:pt x="18506" y="7366"/>
                  <a:pt x="18491" y="7330"/>
                  <a:pt x="18580" y="7263"/>
                </a:cubicBezTo>
                <a:cubicBezTo>
                  <a:pt x="18633" y="7223"/>
                  <a:pt x="18659" y="7164"/>
                  <a:pt x="18640" y="7133"/>
                </a:cubicBezTo>
                <a:cubicBezTo>
                  <a:pt x="18621" y="7101"/>
                  <a:pt x="18630" y="7063"/>
                  <a:pt x="18657" y="7046"/>
                </a:cubicBezTo>
                <a:cubicBezTo>
                  <a:pt x="18753" y="6985"/>
                  <a:pt x="18624" y="6536"/>
                  <a:pt x="18481" y="6429"/>
                </a:cubicBezTo>
                <a:cubicBezTo>
                  <a:pt x="18363" y="6340"/>
                  <a:pt x="18349" y="6293"/>
                  <a:pt x="18372" y="6084"/>
                </a:cubicBezTo>
                <a:cubicBezTo>
                  <a:pt x="18394" y="5872"/>
                  <a:pt x="18374" y="5820"/>
                  <a:pt x="18223" y="5663"/>
                </a:cubicBezTo>
                <a:cubicBezTo>
                  <a:pt x="18004" y="5434"/>
                  <a:pt x="17702" y="5366"/>
                  <a:pt x="17546" y="5511"/>
                </a:cubicBezTo>
                <a:cubicBezTo>
                  <a:pt x="17440" y="5610"/>
                  <a:pt x="17432" y="5609"/>
                  <a:pt x="17359" y="5507"/>
                </a:cubicBezTo>
                <a:cubicBezTo>
                  <a:pt x="17306" y="5433"/>
                  <a:pt x="17243" y="5410"/>
                  <a:pt x="17148" y="5435"/>
                </a:cubicBezTo>
                <a:cubicBezTo>
                  <a:pt x="16979" y="5478"/>
                  <a:pt x="16886" y="5368"/>
                  <a:pt x="16841" y="5083"/>
                </a:cubicBezTo>
                <a:cubicBezTo>
                  <a:pt x="16816" y="4926"/>
                  <a:pt x="16776" y="4867"/>
                  <a:pt x="16689" y="4854"/>
                </a:cubicBezTo>
                <a:cubicBezTo>
                  <a:pt x="16418" y="4814"/>
                  <a:pt x="15785" y="3985"/>
                  <a:pt x="15864" y="3773"/>
                </a:cubicBezTo>
                <a:cubicBezTo>
                  <a:pt x="15913" y="3642"/>
                  <a:pt x="15786" y="3467"/>
                  <a:pt x="15670" y="3505"/>
                </a:cubicBezTo>
                <a:cubicBezTo>
                  <a:pt x="15591" y="3531"/>
                  <a:pt x="15534" y="3488"/>
                  <a:pt x="15433" y="3323"/>
                </a:cubicBezTo>
                <a:cubicBezTo>
                  <a:pt x="15228" y="2988"/>
                  <a:pt x="15185" y="2970"/>
                  <a:pt x="14615" y="2960"/>
                </a:cubicBezTo>
                <a:cubicBezTo>
                  <a:pt x="14125" y="2952"/>
                  <a:pt x="13856" y="2907"/>
                  <a:pt x="13592" y="2794"/>
                </a:cubicBezTo>
                <a:cubicBezTo>
                  <a:pt x="13361" y="2694"/>
                  <a:pt x="13283" y="2684"/>
                  <a:pt x="13151" y="2736"/>
                </a:cubicBezTo>
                <a:cubicBezTo>
                  <a:pt x="13055" y="2773"/>
                  <a:pt x="12958" y="2762"/>
                  <a:pt x="12820" y="2703"/>
                </a:cubicBezTo>
                <a:cubicBezTo>
                  <a:pt x="12712" y="2657"/>
                  <a:pt x="12606" y="2616"/>
                  <a:pt x="12583" y="2609"/>
                </a:cubicBezTo>
                <a:cubicBezTo>
                  <a:pt x="12560" y="2601"/>
                  <a:pt x="12549" y="2495"/>
                  <a:pt x="12559" y="2373"/>
                </a:cubicBezTo>
                <a:cubicBezTo>
                  <a:pt x="12575" y="2177"/>
                  <a:pt x="12567" y="2156"/>
                  <a:pt x="12478" y="2195"/>
                </a:cubicBezTo>
                <a:cubicBezTo>
                  <a:pt x="11950" y="2422"/>
                  <a:pt x="11835" y="2453"/>
                  <a:pt x="11762" y="2391"/>
                </a:cubicBezTo>
                <a:cubicBezTo>
                  <a:pt x="11707" y="2344"/>
                  <a:pt x="11698" y="2295"/>
                  <a:pt x="11737" y="2220"/>
                </a:cubicBezTo>
                <a:cubicBezTo>
                  <a:pt x="11767" y="2163"/>
                  <a:pt x="11793" y="2054"/>
                  <a:pt x="11793" y="1977"/>
                </a:cubicBezTo>
                <a:cubicBezTo>
                  <a:pt x="11793" y="1901"/>
                  <a:pt x="11832" y="1806"/>
                  <a:pt x="11878" y="1767"/>
                </a:cubicBezTo>
                <a:cubicBezTo>
                  <a:pt x="11942" y="1712"/>
                  <a:pt x="11947" y="1677"/>
                  <a:pt x="11899" y="1618"/>
                </a:cubicBezTo>
                <a:cubicBezTo>
                  <a:pt x="11816" y="1515"/>
                  <a:pt x="11712" y="1519"/>
                  <a:pt x="11624" y="1629"/>
                </a:cubicBezTo>
                <a:cubicBezTo>
                  <a:pt x="11527" y="1749"/>
                  <a:pt x="11179" y="1893"/>
                  <a:pt x="11081" y="1854"/>
                </a:cubicBezTo>
                <a:cubicBezTo>
                  <a:pt x="11017" y="1829"/>
                  <a:pt x="11011" y="1741"/>
                  <a:pt x="11042" y="1422"/>
                </a:cubicBezTo>
                <a:cubicBezTo>
                  <a:pt x="11078" y="1049"/>
                  <a:pt x="11072" y="1027"/>
                  <a:pt x="10968" y="1027"/>
                </a:cubicBezTo>
                <a:cubicBezTo>
                  <a:pt x="10907" y="1027"/>
                  <a:pt x="10841" y="1051"/>
                  <a:pt x="10823" y="1081"/>
                </a:cubicBezTo>
                <a:cubicBezTo>
                  <a:pt x="10753" y="1198"/>
                  <a:pt x="10299" y="1473"/>
                  <a:pt x="10266" y="1419"/>
                </a:cubicBezTo>
                <a:cubicBezTo>
                  <a:pt x="10247" y="1387"/>
                  <a:pt x="10235" y="1216"/>
                  <a:pt x="10241" y="1038"/>
                </a:cubicBezTo>
                <a:cubicBezTo>
                  <a:pt x="10248" y="859"/>
                  <a:pt x="10252" y="681"/>
                  <a:pt x="10248" y="642"/>
                </a:cubicBezTo>
                <a:cubicBezTo>
                  <a:pt x="10238" y="533"/>
                  <a:pt x="10090" y="557"/>
                  <a:pt x="10005" y="682"/>
                </a:cubicBezTo>
                <a:cubicBezTo>
                  <a:pt x="9963" y="744"/>
                  <a:pt x="9859" y="850"/>
                  <a:pt x="9776" y="918"/>
                </a:cubicBezTo>
                <a:lnTo>
                  <a:pt x="9624" y="1041"/>
                </a:lnTo>
                <a:lnTo>
                  <a:pt x="9490" y="907"/>
                </a:lnTo>
                <a:cubicBezTo>
                  <a:pt x="9388" y="808"/>
                  <a:pt x="9356" y="717"/>
                  <a:pt x="9356" y="533"/>
                </a:cubicBezTo>
                <a:cubicBezTo>
                  <a:pt x="9356" y="400"/>
                  <a:pt x="9328" y="273"/>
                  <a:pt x="9292" y="250"/>
                </a:cubicBezTo>
                <a:cubicBezTo>
                  <a:pt x="9223" y="206"/>
                  <a:pt x="8941" y="512"/>
                  <a:pt x="8855" y="726"/>
                </a:cubicBezTo>
                <a:cubicBezTo>
                  <a:pt x="8827" y="796"/>
                  <a:pt x="8767" y="856"/>
                  <a:pt x="8721" y="856"/>
                </a:cubicBezTo>
                <a:cubicBezTo>
                  <a:pt x="8635" y="856"/>
                  <a:pt x="8467" y="518"/>
                  <a:pt x="8467" y="345"/>
                </a:cubicBezTo>
                <a:cubicBezTo>
                  <a:pt x="8467" y="292"/>
                  <a:pt x="8431" y="199"/>
                  <a:pt x="8386" y="138"/>
                </a:cubicBezTo>
                <a:cubicBezTo>
                  <a:pt x="8307" y="30"/>
                  <a:pt x="8302" y="33"/>
                  <a:pt x="8167" y="200"/>
                </a:cubicBezTo>
                <a:cubicBezTo>
                  <a:pt x="8091" y="294"/>
                  <a:pt x="8027" y="397"/>
                  <a:pt x="8026" y="428"/>
                </a:cubicBezTo>
                <a:cubicBezTo>
                  <a:pt x="8025" y="459"/>
                  <a:pt x="7964" y="560"/>
                  <a:pt x="7892" y="653"/>
                </a:cubicBezTo>
                <a:lnTo>
                  <a:pt x="7762" y="824"/>
                </a:lnTo>
                <a:lnTo>
                  <a:pt x="7642" y="555"/>
                </a:lnTo>
                <a:cubicBezTo>
                  <a:pt x="7576" y="407"/>
                  <a:pt x="7501" y="220"/>
                  <a:pt x="7472" y="141"/>
                </a:cubicBezTo>
                <a:cubicBezTo>
                  <a:pt x="7443" y="63"/>
                  <a:pt x="7393" y="0"/>
                  <a:pt x="7363" y="0"/>
                </a:cubicBezTo>
                <a:close/>
                <a:moveTo>
                  <a:pt x="14724" y="14715"/>
                </a:moveTo>
                <a:cubicBezTo>
                  <a:pt x="14643" y="14730"/>
                  <a:pt x="14516" y="14797"/>
                  <a:pt x="14322" y="14918"/>
                </a:cubicBezTo>
                <a:cubicBezTo>
                  <a:pt x="14136" y="15036"/>
                  <a:pt x="13964" y="15135"/>
                  <a:pt x="13941" y="15140"/>
                </a:cubicBezTo>
                <a:cubicBezTo>
                  <a:pt x="13919" y="15144"/>
                  <a:pt x="13880" y="15150"/>
                  <a:pt x="13857" y="15154"/>
                </a:cubicBezTo>
                <a:cubicBezTo>
                  <a:pt x="13833" y="15158"/>
                  <a:pt x="13731" y="15238"/>
                  <a:pt x="13631" y="15332"/>
                </a:cubicBezTo>
                <a:cubicBezTo>
                  <a:pt x="13531" y="15426"/>
                  <a:pt x="13429" y="15503"/>
                  <a:pt x="13405" y="15503"/>
                </a:cubicBezTo>
                <a:cubicBezTo>
                  <a:pt x="13320" y="15503"/>
                  <a:pt x="12960" y="16107"/>
                  <a:pt x="12894" y="16362"/>
                </a:cubicBezTo>
                <a:cubicBezTo>
                  <a:pt x="12840" y="16572"/>
                  <a:pt x="12840" y="16696"/>
                  <a:pt x="12897" y="16972"/>
                </a:cubicBezTo>
                <a:cubicBezTo>
                  <a:pt x="12961" y="17283"/>
                  <a:pt x="12994" y="17336"/>
                  <a:pt x="13218" y="17502"/>
                </a:cubicBezTo>
                <a:cubicBezTo>
                  <a:pt x="13356" y="17603"/>
                  <a:pt x="13546" y="17706"/>
                  <a:pt x="13642" y="17730"/>
                </a:cubicBezTo>
                <a:cubicBezTo>
                  <a:pt x="13854" y="17784"/>
                  <a:pt x="14144" y="17744"/>
                  <a:pt x="14382" y="17629"/>
                </a:cubicBezTo>
                <a:cubicBezTo>
                  <a:pt x="14600" y="17523"/>
                  <a:pt x="14905" y="17214"/>
                  <a:pt x="14862" y="17142"/>
                </a:cubicBezTo>
                <a:cubicBezTo>
                  <a:pt x="14845" y="17114"/>
                  <a:pt x="14876" y="17040"/>
                  <a:pt x="14933" y="16976"/>
                </a:cubicBezTo>
                <a:cubicBezTo>
                  <a:pt x="15022" y="16873"/>
                  <a:pt x="15033" y="16763"/>
                  <a:pt x="15028" y="16079"/>
                </a:cubicBezTo>
                <a:cubicBezTo>
                  <a:pt x="15023" y="15478"/>
                  <a:pt x="15003" y="15257"/>
                  <a:pt x="14933" y="15118"/>
                </a:cubicBezTo>
                <a:cubicBezTo>
                  <a:pt x="14883" y="15019"/>
                  <a:pt x="14841" y="14885"/>
                  <a:pt x="14841" y="14820"/>
                </a:cubicBezTo>
                <a:cubicBezTo>
                  <a:pt x="14841" y="14735"/>
                  <a:pt x="14806" y="14700"/>
                  <a:pt x="14724" y="14715"/>
                </a:cubicBezTo>
                <a:close/>
                <a:moveTo>
                  <a:pt x="11314" y="15894"/>
                </a:moveTo>
                <a:cubicBezTo>
                  <a:pt x="11246" y="15874"/>
                  <a:pt x="11139" y="15925"/>
                  <a:pt x="10929" y="16025"/>
                </a:cubicBezTo>
                <a:cubicBezTo>
                  <a:pt x="10718" y="16126"/>
                  <a:pt x="10527" y="16241"/>
                  <a:pt x="10502" y="16283"/>
                </a:cubicBezTo>
                <a:cubicBezTo>
                  <a:pt x="10478" y="16324"/>
                  <a:pt x="10435" y="16359"/>
                  <a:pt x="10407" y="16359"/>
                </a:cubicBezTo>
                <a:cubicBezTo>
                  <a:pt x="10311" y="16359"/>
                  <a:pt x="9857" y="16707"/>
                  <a:pt x="9755" y="16859"/>
                </a:cubicBezTo>
                <a:cubicBezTo>
                  <a:pt x="9486" y="17259"/>
                  <a:pt x="9394" y="17553"/>
                  <a:pt x="9423" y="17930"/>
                </a:cubicBezTo>
                <a:cubicBezTo>
                  <a:pt x="9458" y="18376"/>
                  <a:pt x="9651" y="18660"/>
                  <a:pt x="10023" y="18811"/>
                </a:cubicBezTo>
                <a:cubicBezTo>
                  <a:pt x="10305" y="18926"/>
                  <a:pt x="10709" y="18913"/>
                  <a:pt x="10954" y="18782"/>
                </a:cubicBezTo>
                <a:cubicBezTo>
                  <a:pt x="11163" y="18671"/>
                  <a:pt x="11425" y="18328"/>
                  <a:pt x="11515" y="18046"/>
                </a:cubicBezTo>
                <a:cubicBezTo>
                  <a:pt x="11597" y="17787"/>
                  <a:pt x="11563" y="16508"/>
                  <a:pt x="11465" y="16185"/>
                </a:cubicBezTo>
                <a:cubicBezTo>
                  <a:pt x="11411" y="16004"/>
                  <a:pt x="11381" y="15915"/>
                  <a:pt x="11314" y="15894"/>
                </a:cubicBezTo>
                <a:close/>
                <a:moveTo>
                  <a:pt x="10929" y="19892"/>
                </a:moveTo>
                <a:cubicBezTo>
                  <a:pt x="9405" y="19894"/>
                  <a:pt x="7840" y="19913"/>
                  <a:pt x="7166" y="19950"/>
                </a:cubicBezTo>
                <a:cubicBezTo>
                  <a:pt x="5602" y="20038"/>
                  <a:pt x="4124" y="20211"/>
                  <a:pt x="3730" y="20346"/>
                </a:cubicBezTo>
                <a:cubicBezTo>
                  <a:pt x="3548" y="20409"/>
                  <a:pt x="3360" y="20461"/>
                  <a:pt x="3314" y="20462"/>
                </a:cubicBezTo>
                <a:cubicBezTo>
                  <a:pt x="3166" y="20467"/>
                  <a:pt x="2960" y="20665"/>
                  <a:pt x="3014" y="20752"/>
                </a:cubicBezTo>
                <a:cubicBezTo>
                  <a:pt x="3041" y="20796"/>
                  <a:pt x="3063" y="20855"/>
                  <a:pt x="3063" y="20883"/>
                </a:cubicBezTo>
                <a:cubicBezTo>
                  <a:pt x="3064" y="20911"/>
                  <a:pt x="3175" y="20966"/>
                  <a:pt x="3307" y="21006"/>
                </a:cubicBezTo>
                <a:cubicBezTo>
                  <a:pt x="3439" y="21046"/>
                  <a:pt x="3590" y="21122"/>
                  <a:pt x="3645" y="21173"/>
                </a:cubicBezTo>
                <a:cubicBezTo>
                  <a:pt x="3710" y="21234"/>
                  <a:pt x="3760" y="21244"/>
                  <a:pt x="3783" y="21206"/>
                </a:cubicBezTo>
                <a:cubicBezTo>
                  <a:pt x="3805" y="21169"/>
                  <a:pt x="3855" y="21168"/>
                  <a:pt x="3913" y="21199"/>
                </a:cubicBezTo>
                <a:cubicBezTo>
                  <a:pt x="4117" y="21306"/>
                  <a:pt x="4601" y="21379"/>
                  <a:pt x="5476" y="21438"/>
                </a:cubicBezTo>
                <a:cubicBezTo>
                  <a:pt x="5979" y="21472"/>
                  <a:pt x="6616" y="21517"/>
                  <a:pt x="6890" y="21540"/>
                </a:cubicBezTo>
                <a:cubicBezTo>
                  <a:pt x="7165" y="21562"/>
                  <a:pt x="8885" y="21585"/>
                  <a:pt x="10714" y="21590"/>
                </a:cubicBezTo>
                <a:cubicBezTo>
                  <a:pt x="14035" y="21600"/>
                  <a:pt x="16249" y="21522"/>
                  <a:pt x="17169" y="21362"/>
                </a:cubicBezTo>
                <a:cubicBezTo>
                  <a:pt x="17367" y="21327"/>
                  <a:pt x="17664" y="21289"/>
                  <a:pt x="17832" y="21275"/>
                </a:cubicBezTo>
                <a:cubicBezTo>
                  <a:pt x="18000" y="21260"/>
                  <a:pt x="18174" y="21214"/>
                  <a:pt x="18220" y="21173"/>
                </a:cubicBezTo>
                <a:cubicBezTo>
                  <a:pt x="18266" y="21132"/>
                  <a:pt x="18410" y="21068"/>
                  <a:pt x="18541" y="21032"/>
                </a:cubicBezTo>
                <a:cubicBezTo>
                  <a:pt x="18803" y="20960"/>
                  <a:pt x="19011" y="20789"/>
                  <a:pt x="18968" y="20676"/>
                </a:cubicBezTo>
                <a:cubicBezTo>
                  <a:pt x="18938" y="20597"/>
                  <a:pt x="18687" y="20462"/>
                  <a:pt x="18569" y="20462"/>
                </a:cubicBezTo>
                <a:cubicBezTo>
                  <a:pt x="18528" y="20462"/>
                  <a:pt x="18439" y="20424"/>
                  <a:pt x="18372" y="20379"/>
                </a:cubicBezTo>
                <a:cubicBezTo>
                  <a:pt x="18207" y="20268"/>
                  <a:pt x="16874" y="20079"/>
                  <a:pt x="15948" y="20034"/>
                </a:cubicBezTo>
                <a:cubicBezTo>
                  <a:pt x="15537" y="20014"/>
                  <a:pt x="14864" y="19976"/>
                  <a:pt x="14453" y="19947"/>
                </a:cubicBezTo>
                <a:cubicBezTo>
                  <a:pt x="13936" y="19910"/>
                  <a:pt x="12453" y="19891"/>
                  <a:pt x="10929" y="198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" name="Unknown.png" descr="Unknow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856" y="6157193"/>
            <a:ext cx="1498179" cy="1498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Unknown.png" descr="Unknown.png"/>
          <p:cNvPicPr>
            <a:picLocks noChangeAspect="1"/>
          </p:cNvPicPr>
          <p:nvPr/>
        </p:nvPicPr>
        <p:blipFill>
          <a:blip r:embed="rId7"/>
          <a:srcRect l="263" t="7735" r="269" b="7508"/>
          <a:stretch>
            <a:fillRect/>
          </a:stretch>
        </p:blipFill>
        <p:spPr>
          <a:xfrm>
            <a:off x="588726" y="2204028"/>
            <a:ext cx="2216548" cy="1888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4418" y="0"/>
                </a:moveTo>
                <a:cubicBezTo>
                  <a:pt x="14261" y="-1"/>
                  <a:pt x="14107" y="20"/>
                  <a:pt x="13958" y="63"/>
                </a:cubicBezTo>
                <a:cubicBezTo>
                  <a:pt x="12911" y="370"/>
                  <a:pt x="12343" y="1043"/>
                  <a:pt x="12144" y="2219"/>
                </a:cubicBezTo>
                <a:cubicBezTo>
                  <a:pt x="12045" y="2804"/>
                  <a:pt x="12014" y="2856"/>
                  <a:pt x="11614" y="3082"/>
                </a:cubicBezTo>
                <a:cubicBezTo>
                  <a:pt x="11379" y="3214"/>
                  <a:pt x="11106" y="3433"/>
                  <a:pt x="11007" y="3563"/>
                </a:cubicBezTo>
                <a:lnTo>
                  <a:pt x="10829" y="3794"/>
                </a:lnTo>
                <a:lnTo>
                  <a:pt x="10377" y="3531"/>
                </a:lnTo>
                <a:cubicBezTo>
                  <a:pt x="9286" y="2883"/>
                  <a:pt x="7775" y="2699"/>
                  <a:pt x="6555" y="3068"/>
                </a:cubicBezTo>
                <a:cubicBezTo>
                  <a:pt x="4218" y="3775"/>
                  <a:pt x="2452" y="6345"/>
                  <a:pt x="2452" y="9041"/>
                </a:cubicBezTo>
                <a:lnTo>
                  <a:pt x="2452" y="9699"/>
                </a:lnTo>
                <a:lnTo>
                  <a:pt x="1945" y="10075"/>
                </a:lnTo>
                <a:cubicBezTo>
                  <a:pt x="1666" y="10285"/>
                  <a:pt x="1250" y="10696"/>
                  <a:pt x="1021" y="10988"/>
                </a:cubicBezTo>
                <a:cubicBezTo>
                  <a:pt x="607" y="11515"/>
                  <a:pt x="137" y="12519"/>
                  <a:pt x="135" y="12885"/>
                </a:cubicBezTo>
                <a:cubicBezTo>
                  <a:pt x="135" y="12990"/>
                  <a:pt x="92" y="13110"/>
                  <a:pt x="39" y="13148"/>
                </a:cubicBezTo>
                <a:cubicBezTo>
                  <a:pt x="22" y="13160"/>
                  <a:pt x="13" y="13629"/>
                  <a:pt x="0" y="13902"/>
                </a:cubicBezTo>
                <a:cubicBezTo>
                  <a:pt x="8" y="14219"/>
                  <a:pt x="14" y="14956"/>
                  <a:pt x="23" y="14968"/>
                </a:cubicBezTo>
                <a:cubicBezTo>
                  <a:pt x="67" y="15027"/>
                  <a:pt x="158" y="15305"/>
                  <a:pt x="224" y="15585"/>
                </a:cubicBezTo>
                <a:cubicBezTo>
                  <a:pt x="409" y="16364"/>
                  <a:pt x="761" y="16993"/>
                  <a:pt x="1338" y="17578"/>
                </a:cubicBezTo>
                <a:cubicBezTo>
                  <a:pt x="1734" y="17979"/>
                  <a:pt x="1847" y="18154"/>
                  <a:pt x="1787" y="18290"/>
                </a:cubicBezTo>
                <a:cubicBezTo>
                  <a:pt x="1307" y="19384"/>
                  <a:pt x="1876" y="20995"/>
                  <a:pt x="2897" y="21422"/>
                </a:cubicBezTo>
                <a:cubicBezTo>
                  <a:pt x="3178" y="21540"/>
                  <a:pt x="4939" y="21599"/>
                  <a:pt x="6714" y="21599"/>
                </a:cubicBezTo>
                <a:cubicBezTo>
                  <a:pt x="8489" y="21599"/>
                  <a:pt x="10278" y="21540"/>
                  <a:pt x="10616" y="21422"/>
                </a:cubicBezTo>
                <a:cubicBezTo>
                  <a:pt x="11384" y="21155"/>
                  <a:pt x="11822" y="20480"/>
                  <a:pt x="11908" y="19434"/>
                </a:cubicBezTo>
                <a:lnTo>
                  <a:pt x="11958" y="18812"/>
                </a:lnTo>
                <a:lnTo>
                  <a:pt x="15242" y="18749"/>
                </a:lnTo>
                <a:cubicBezTo>
                  <a:pt x="18773" y="18682"/>
                  <a:pt x="18836" y="18672"/>
                  <a:pt x="19786" y="18018"/>
                </a:cubicBezTo>
                <a:cubicBezTo>
                  <a:pt x="20371" y="17616"/>
                  <a:pt x="21022" y="16711"/>
                  <a:pt x="21267" y="15958"/>
                </a:cubicBezTo>
                <a:cubicBezTo>
                  <a:pt x="21385" y="15597"/>
                  <a:pt x="21524" y="15212"/>
                  <a:pt x="21573" y="15104"/>
                </a:cubicBezTo>
                <a:cubicBezTo>
                  <a:pt x="21585" y="15077"/>
                  <a:pt x="21590" y="14299"/>
                  <a:pt x="21600" y="13902"/>
                </a:cubicBezTo>
                <a:cubicBezTo>
                  <a:pt x="21590" y="13642"/>
                  <a:pt x="21585" y="13147"/>
                  <a:pt x="21573" y="13121"/>
                </a:cubicBezTo>
                <a:cubicBezTo>
                  <a:pt x="21525" y="13013"/>
                  <a:pt x="21411" y="12679"/>
                  <a:pt x="21322" y="12381"/>
                </a:cubicBezTo>
                <a:cubicBezTo>
                  <a:pt x="21051" y="11480"/>
                  <a:pt x="20595" y="10813"/>
                  <a:pt x="19844" y="10221"/>
                </a:cubicBezTo>
                <a:cubicBezTo>
                  <a:pt x="19179" y="9696"/>
                  <a:pt x="19148" y="9654"/>
                  <a:pt x="19148" y="9227"/>
                </a:cubicBezTo>
                <a:cubicBezTo>
                  <a:pt x="19148" y="8981"/>
                  <a:pt x="19065" y="8502"/>
                  <a:pt x="18962" y="8160"/>
                </a:cubicBezTo>
                <a:cubicBezTo>
                  <a:pt x="18781" y="7556"/>
                  <a:pt x="18780" y="7539"/>
                  <a:pt x="18955" y="7429"/>
                </a:cubicBezTo>
                <a:cubicBezTo>
                  <a:pt x="19053" y="7367"/>
                  <a:pt x="19211" y="7316"/>
                  <a:pt x="19303" y="7316"/>
                </a:cubicBezTo>
                <a:cubicBezTo>
                  <a:pt x="19604" y="7316"/>
                  <a:pt x="20287" y="6760"/>
                  <a:pt x="20517" y="6327"/>
                </a:cubicBezTo>
                <a:cubicBezTo>
                  <a:pt x="20698" y="5985"/>
                  <a:pt x="20741" y="5744"/>
                  <a:pt x="20741" y="5101"/>
                </a:cubicBezTo>
                <a:cubicBezTo>
                  <a:pt x="20741" y="4417"/>
                  <a:pt x="20701" y="4228"/>
                  <a:pt x="20475" y="3826"/>
                </a:cubicBezTo>
                <a:cubicBezTo>
                  <a:pt x="20220" y="3374"/>
                  <a:pt x="19616" y="2900"/>
                  <a:pt x="19295" y="2900"/>
                </a:cubicBezTo>
                <a:cubicBezTo>
                  <a:pt x="19211" y="2900"/>
                  <a:pt x="19068" y="2738"/>
                  <a:pt x="18978" y="2541"/>
                </a:cubicBezTo>
                <a:cubicBezTo>
                  <a:pt x="18492" y="1487"/>
                  <a:pt x="17819" y="980"/>
                  <a:pt x="16913" y="976"/>
                </a:cubicBezTo>
                <a:cubicBezTo>
                  <a:pt x="16455" y="974"/>
                  <a:pt x="16295" y="911"/>
                  <a:pt x="15888" y="590"/>
                </a:cubicBezTo>
                <a:cubicBezTo>
                  <a:pt x="15396" y="201"/>
                  <a:pt x="14890" y="2"/>
                  <a:pt x="14418" y="0"/>
                </a:cubicBezTo>
                <a:close/>
                <a:moveTo>
                  <a:pt x="14638" y="771"/>
                </a:moveTo>
                <a:cubicBezTo>
                  <a:pt x="14966" y="823"/>
                  <a:pt x="15273" y="1041"/>
                  <a:pt x="15590" y="1425"/>
                </a:cubicBezTo>
                <a:cubicBezTo>
                  <a:pt x="15905" y="1808"/>
                  <a:pt x="16077" y="1939"/>
                  <a:pt x="16170" y="1870"/>
                </a:cubicBezTo>
                <a:cubicBezTo>
                  <a:pt x="16391" y="1706"/>
                  <a:pt x="17218" y="1751"/>
                  <a:pt x="17578" y="1951"/>
                </a:cubicBezTo>
                <a:cubicBezTo>
                  <a:pt x="17969" y="2169"/>
                  <a:pt x="18475" y="2931"/>
                  <a:pt x="18475" y="3299"/>
                </a:cubicBezTo>
                <a:cubicBezTo>
                  <a:pt x="18475" y="3507"/>
                  <a:pt x="18539" y="3557"/>
                  <a:pt x="18862" y="3608"/>
                </a:cubicBezTo>
                <a:cubicBezTo>
                  <a:pt x="20271" y="3830"/>
                  <a:pt x="20566" y="5850"/>
                  <a:pt x="19279" y="6481"/>
                </a:cubicBezTo>
                <a:cubicBezTo>
                  <a:pt x="19106" y="6566"/>
                  <a:pt x="18798" y="6635"/>
                  <a:pt x="18595" y="6635"/>
                </a:cubicBezTo>
                <a:cubicBezTo>
                  <a:pt x="18290" y="6635"/>
                  <a:pt x="18156" y="6557"/>
                  <a:pt x="17841" y="6177"/>
                </a:cubicBezTo>
                <a:cubicBezTo>
                  <a:pt x="17345" y="5579"/>
                  <a:pt x="16279" y="4961"/>
                  <a:pt x="15458" y="4802"/>
                </a:cubicBezTo>
                <a:cubicBezTo>
                  <a:pt x="14664" y="4647"/>
                  <a:pt x="13790" y="4793"/>
                  <a:pt x="13030" y="5201"/>
                </a:cubicBezTo>
                <a:lnTo>
                  <a:pt x="12511" y="5478"/>
                </a:lnTo>
                <a:lnTo>
                  <a:pt x="11970" y="4838"/>
                </a:lnTo>
                <a:cubicBezTo>
                  <a:pt x="11672" y="4485"/>
                  <a:pt x="11428" y="4155"/>
                  <a:pt x="11428" y="4107"/>
                </a:cubicBezTo>
                <a:cubicBezTo>
                  <a:pt x="11428" y="3959"/>
                  <a:pt x="12232" y="3583"/>
                  <a:pt x="12554" y="3581"/>
                </a:cubicBezTo>
                <a:cubicBezTo>
                  <a:pt x="12852" y="3578"/>
                  <a:pt x="12855" y="3568"/>
                  <a:pt x="12805" y="3131"/>
                </a:cubicBezTo>
                <a:cubicBezTo>
                  <a:pt x="12689" y="2117"/>
                  <a:pt x="13051" y="1346"/>
                  <a:pt x="13826" y="944"/>
                </a:cubicBezTo>
                <a:cubicBezTo>
                  <a:pt x="13994" y="857"/>
                  <a:pt x="14153" y="801"/>
                  <a:pt x="14306" y="776"/>
                </a:cubicBezTo>
                <a:cubicBezTo>
                  <a:pt x="14421" y="757"/>
                  <a:pt x="14529" y="754"/>
                  <a:pt x="14638" y="771"/>
                </a:cubicBezTo>
                <a:close/>
                <a:moveTo>
                  <a:pt x="7955" y="3635"/>
                </a:moveTo>
                <a:cubicBezTo>
                  <a:pt x="9167" y="3617"/>
                  <a:pt x="10383" y="4165"/>
                  <a:pt x="11370" y="5278"/>
                </a:cubicBezTo>
                <a:cubicBezTo>
                  <a:pt x="11704" y="5654"/>
                  <a:pt x="12059" y="6133"/>
                  <a:pt x="12156" y="6345"/>
                </a:cubicBezTo>
                <a:lnTo>
                  <a:pt x="12330" y="6731"/>
                </a:lnTo>
                <a:lnTo>
                  <a:pt x="12763" y="6340"/>
                </a:lnTo>
                <a:cubicBezTo>
                  <a:pt x="14111" y="5132"/>
                  <a:pt x="16052" y="5304"/>
                  <a:pt x="17350" y="6744"/>
                </a:cubicBezTo>
                <a:cubicBezTo>
                  <a:pt x="18000" y="7466"/>
                  <a:pt x="18351" y="8304"/>
                  <a:pt x="18491" y="9458"/>
                </a:cubicBezTo>
                <a:lnTo>
                  <a:pt x="18599" y="10352"/>
                </a:lnTo>
                <a:lnTo>
                  <a:pt x="18997" y="10561"/>
                </a:lnTo>
                <a:cubicBezTo>
                  <a:pt x="19605" y="10878"/>
                  <a:pt x="20302" y="11699"/>
                  <a:pt x="20614" y="12467"/>
                </a:cubicBezTo>
                <a:cubicBezTo>
                  <a:pt x="20845" y="13039"/>
                  <a:pt x="20888" y="13294"/>
                  <a:pt x="20888" y="14056"/>
                </a:cubicBezTo>
                <a:cubicBezTo>
                  <a:pt x="20888" y="14816"/>
                  <a:pt x="20844" y="15069"/>
                  <a:pt x="20614" y="15640"/>
                </a:cubicBezTo>
                <a:cubicBezTo>
                  <a:pt x="20281" y="16465"/>
                  <a:pt x="19455" y="17396"/>
                  <a:pt x="18792" y="17691"/>
                </a:cubicBezTo>
                <a:cubicBezTo>
                  <a:pt x="18384" y="17873"/>
                  <a:pt x="17938" y="17903"/>
                  <a:pt x="14998" y="17932"/>
                </a:cubicBezTo>
                <a:lnTo>
                  <a:pt x="11668" y="17964"/>
                </a:lnTo>
                <a:lnTo>
                  <a:pt x="11301" y="17573"/>
                </a:lnTo>
                <a:cubicBezTo>
                  <a:pt x="11098" y="17361"/>
                  <a:pt x="10782" y="17149"/>
                  <a:pt x="10601" y="17097"/>
                </a:cubicBezTo>
                <a:cubicBezTo>
                  <a:pt x="10341" y="17022"/>
                  <a:pt x="10208" y="16867"/>
                  <a:pt x="9959" y="16380"/>
                </a:cubicBezTo>
                <a:cubicBezTo>
                  <a:pt x="9541" y="15561"/>
                  <a:pt x="8874" y="15131"/>
                  <a:pt x="8033" y="15131"/>
                </a:cubicBezTo>
                <a:cubicBezTo>
                  <a:pt x="7537" y="15131"/>
                  <a:pt x="7410" y="15081"/>
                  <a:pt x="7093" y="14782"/>
                </a:cubicBezTo>
                <a:cubicBezTo>
                  <a:pt x="6729" y="14439"/>
                  <a:pt x="5994" y="14110"/>
                  <a:pt x="5592" y="14110"/>
                </a:cubicBezTo>
                <a:cubicBezTo>
                  <a:pt x="5168" y="14110"/>
                  <a:pt x="4369" y="14472"/>
                  <a:pt x="4038" y="14814"/>
                </a:cubicBezTo>
                <a:cubicBezTo>
                  <a:pt x="3621" y="15243"/>
                  <a:pt x="3324" y="15909"/>
                  <a:pt x="3241" y="16584"/>
                </a:cubicBezTo>
                <a:cubicBezTo>
                  <a:pt x="3181" y="17069"/>
                  <a:pt x="3156" y="17094"/>
                  <a:pt x="2711" y="17260"/>
                </a:cubicBezTo>
                <a:lnTo>
                  <a:pt x="2251" y="17433"/>
                </a:lnTo>
                <a:lnTo>
                  <a:pt x="1764" y="16874"/>
                </a:lnTo>
                <a:cubicBezTo>
                  <a:pt x="1497" y="16568"/>
                  <a:pt x="1162" y="16065"/>
                  <a:pt x="1021" y="15753"/>
                </a:cubicBezTo>
                <a:cubicBezTo>
                  <a:pt x="794" y="15254"/>
                  <a:pt x="765" y="15060"/>
                  <a:pt x="766" y="14110"/>
                </a:cubicBezTo>
                <a:cubicBezTo>
                  <a:pt x="767" y="13219"/>
                  <a:pt x="803" y="12948"/>
                  <a:pt x="986" y="12513"/>
                </a:cubicBezTo>
                <a:cubicBezTo>
                  <a:pt x="1341" y="11671"/>
                  <a:pt x="1825" y="11097"/>
                  <a:pt x="2529" y="10684"/>
                </a:cubicBezTo>
                <a:lnTo>
                  <a:pt x="3175" y="10307"/>
                </a:lnTo>
                <a:lnTo>
                  <a:pt x="3144" y="9535"/>
                </a:lnTo>
                <a:cubicBezTo>
                  <a:pt x="3084" y="7928"/>
                  <a:pt x="3544" y="6585"/>
                  <a:pt x="4568" y="5378"/>
                </a:cubicBezTo>
                <a:cubicBezTo>
                  <a:pt x="5535" y="4236"/>
                  <a:pt x="6744" y="3653"/>
                  <a:pt x="7955" y="3635"/>
                </a:cubicBezTo>
                <a:close/>
                <a:moveTo>
                  <a:pt x="5376" y="14954"/>
                </a:moveTo>
                <a:cubicBezTo>
                  <a:pt x="5857" y="14886"/>
                  <a:pt x="6361" y="15104"/>
                  <a:pt x="6768" y="15622"/>
                </a:cubicBezTo>
                <a:cubicBezTo>
                  <a:pt x="7063" y="15997"/>
                  <a:pt x="7196" y="16086"/>
                  <a:pt x="7337" y="16021"/>
                </a:cubicBezTo>
                <a:cubicBezTo>
                  <a:pt x="7638" y="15882"/>
                  <a:pt x="8327" y="15915"/>
                  <a:pt x="8663" y="16080"/>
                </a:cubicBezTo>
                <a:cubicBezTo>
                  <a:pt x="9046" y="16268"/>
                  <a:pt x="9441" y="16802"/>
                  <a:pt x="9588" y="17324"/>
                </a:cubicBezTo>
                <a:cubicBezTo>
                  <a:pt x="9680" y="17653"/>
                  <a:pt x="9754" y="17716"/>
                  <a:pt x="10079" y="17777"/>
                </a:cubicBezTo>
                <a:cubicBezTo>
                  <a:pt x="10548" y="17866"/>
                  <a:pt x="11110" y="18423"/>
                  <a:pt x="11220" y="18908"/>
                </a:cubicBezTo>
                <a:cubicBezTo>
                  <a:pt x="11370" y="19571"/>
                  <a:pt x="11071" y="20302"/>
                  <a:pt x="10527" y="20605"/>
                </a:cubicBezTo>
                <a:cubicBezTo>
                  <a:pt x="10235" y="20768"/>
                  <a:pt x="9749" y="20796"/>
                  <a:pt x="6733" y="20796"/>
                </a:cubicBezTo>
                <a:cubicBezTo>
                  <a:pt x="3474" y="20795"/>
                  <a:pt x="3257" y="20781"/>
                  <a:pt x="2966" y="20573"/>
                </a:cubicBezTo>
                <a:cubicBezTo>
                  <a:pt x="1836" y="19764"/>
                  <a:pt x="2221" y="17941"/>
                  <a:pt x="3562" y="17764"/>
                </a:cubicBezTo>
                <a:lnTo>
                  <a:pt x="3980" y="17709"/>
                </a:lnTo>
                <a:lnTo>
                  <a:pt x="3926" y="17106"/>
                </a:lnTo>
                <a:cubicBezTo>
                  <a:pt x="3880" y="16594"/>
                  <a:pt x="3911" y="16430"/>
                  <a:pt x="4127" y="15998"/>
                </a:cubicBezTo>
                <a:cubicBezTo>
                  <a:pt x="4436" y="15378"/>
                  <a:pt x="4895" y="15023"/>
                  <a:pt x="5376" y="149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" name="Screenshot 2019-05-20 at 14.14.03.png" descr="Screenshot 2019-05-20 at 14.14.03.png"/>
          <p:cNvPicPr>
            <a:picLocks noChangeAspect="1"/>
          </p:cNvPicPr>
          <p:nvPr/>
        </p:nvPicPr>
        <p:blipFill>
          <a:blip r:embed="rId8"/>
          <a:srcRect l="7422" t="9908" r="8348" b="9322"/>
          <a:stretch>
            <a:fillRect/>
          </a:stretch>
        </p:blipFill>
        <p:spPr>
          <a:xfrm>
            <a:off x="9566624" y="2282372"/>
            <a:ext cx="2318526" cy="2270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425" extrusionOk="0">
                <a:moveTo>
                  <a:pt x="16736" y="0"/>
                </a:moveTo>
                <a:cubicBezTo>
                  <a:pt x="16531" y="0"/>
                  <a:pt x="16435" y="265"/>
                  <a:pt x="16435" y="835"/>
                </a:cubicBezTo>
                <a:cubicBezTo>
                  <a:pt x="16435" y="1087"/>
                  <a:pt x="16465" y="1379"/>
                  <a:pt x="16505" y="1483"/>
                </a:cubicBezTo>
                <a:cubicBezTo>
                  <a:pt x="16630" y="1815"/>
                  <a:pt x="16892" y="1688"/>
                  <a:pt x="16972" y="1255"/>
                </a:cubicBezTo>
                <a:cubicBezTo>
                  <a:pt x="17072" y="711"/>
                  <a:pt x="16939" y="0"/>
                  <a:pt x="16736" y="0"/>
                </a:cubicBezTo>
                <a:close/>
                <a:moveTo>
                  <a:pt x="5390" y="120"/>
                </a:moveTo>
                <a:cubicBezTo>
                  <a:pt x="5176" y="120"/>
                  <a:pt x="5158" y="198"/>
                  <a:pt x="5158" y="1015"/>
                </a:cubicBezTo>
                <a:cubicBezTo>
                  <a:pt x="5158" y="1831"/>
                  <a:pt x="5176" y="1910"/>
                  <a:pt x="5390" y="1910"/>
                </a:cubicBezTo>
                <a:cubicBezTo>
                  <a:pt x="5604" y="1910"/>
                  <a:pt x="5629" y="1831"/>
                  <a:pt x="5629" y="1015"/>
                </a:cubicBezTo>
                <a:cubicBezTo>
                  <a:pt x="5629" y="198"/>
                  <a:pt x="5604" y="120"/>
                  <a:pt x="5390" y="120"/>
                </a:cubicBezTo>
                <a:close/>
                <a:moveTo>
                  <a:pt x="13509" y="1434"/>
                </a:moveTo>
                <a:cubicBezTo>
                  <a:pt x="13120" y="1434"/>
                  <a:pt x="13217" y="1722"/>
                  <a:pt x="13792" y="2262"/>
                </a:cubicBezTo>
                <a:cubicBezTo>
                  <a:pt x="14312" y="2749"/>
                  <a:pt x="14553" y="2801"/>
                  <a:pt x="14553" y="2430"/>
                </a:cubicBezTo>
                <a:cubicBezTo>
                  <a:pt x="14553" y="2158"/>
                  <a:pt x="13795" y="1434"/>
                  <a:pt x="13509" y="1434"/>
                </a:cubicBezTo>
                <a:close/>
                <a:moveTo>
                  <a:pt x="19967" y="1434"/>
                </a:moveTo>
                <a:cubicBezTo>
                  <a:pt x="19498" y="1434"/>
                  <a:pt x="18764" y="2306"/>
                  <a:pt x="18960" y="2629"/>
                </a:cubicBezTo>
                <a:cubicBezTo>
                  <a:pt x="19068" y="2807"/>
                  <a:pt x="19097" y="2791"/>
                  <a:pt x="19669" y="2254"/>
                </a:cubicBezTo>
                <a:cubicBezTo>
                  <a:pt x="20230" y="1729"/>
                  <a:pt x="20335" y="1434"/>
                  <a:pt x="19967" y="1434"/>
                </a:cubicBezTo>
                <a:close/>
                <a:moveTo>
                  <a:pt x="2196" y="1464"/>
                </a:moveTo>
                <a:cubicBezTo>
                  <a:pt x="1896" y="1566"/>
                  <a:pt x="1982" y="1897"/>
                  <a:pt x="2431" y="2378"/>
                </a:cubicBezTo>
                <a:cubicBezTo>
                  <a:pt x="2903" y="2883"/>
                  <a:pt x="3394" y="3034"/>
                  <a:pt x="3394" y="2674"/>
                </a:cubicBezTo>
                <a:cubicBezTo>
                  <a:pt x="3394" y="2415"/>
                  <a:pt x="2388" y="1399"/>
                  <a:pt x="2196" y="1464"/>
                </a:cubicBezTo>
                <a:close/>
                <a:moveTo>
                  <a:pt x="8716" y="1502"/>
                </a:moveTo>
                <a:cubicBezTo>
                  <a:pt x="8474" y="1407"/>
                  <a:pt x="7311" y="2527"/>
                  <a:pt x="7437" y="2734"/>
                </a:cubicBezTo>
                <a:cubicBezTo>
                  <a:pt x="7594" y="2991"/>
                  <a:pt x="7933" y="2862"/>
                  <a:pt x="8422" y="2356"/>
                </a:cubicBezTo>
                <a:cubicBezTo>
                  <a:pt x="8961" y="1797"/>
                  <a:pt x="9021" y="1621"/>
                  <a:pt x="8716" y="1502"/>
                </a:cubicBezTo>
                <a:close/>
                <a:moveTo>
                  <a:pt x="16758" y="2505"/>
                </a:moveTo>
                <a:cubicBezTo>
                  <a:pt x="15703" y="2490"/>
                  <a:pt x="14734" y="3178"/>
                  <a:pt x="14435" y="4307"/>
                </a:cubicBezTo>
                <a:cubicBezTo>
                  <a:pt x="14370" y="4553"/>
                  <a:pt x="14351" y="4841"/>
                  <a:pt x="14391" y="4947"/>
                </a:cubicBezTo>
                <a:cubicBezTo>
                  <a:pt x="14528" y="5311"/>
                  <a:pt x="14763" y="5139"/>
                  <a:pt x="14902" y="4573"/>
                </a:cubicBezTo>
                <a:cubicBezTo>
                  <a:pt x="15304" y="2939"/>
                  <a:pt x="17084" y="2455"/>
                  <a:pt x="18115" y="3700"/>
                </a:cubicBezTo>
                <a:cubicBezTo>
                  <a:pt x="18410" y="4057"/>
                  <a:pt x="18458" y="4162"/>
                  <a:pt x="18600" y="4808"/>
                </a:cubicBezTo>
                <a:cubicBezTo>
                  <a:pt x="18719" y="5354"/>
                  <a:pt x="19019" y="5224"/>
                  <a:pt x="19019" y="4625"/>
                </a:cubicBezTo>
                <a:cubicBezTo>
                  <a:pt x="19019" y="3904"/>
                  <a:pt x="18502" y="3099"/>
                  <a:pt x="17821" y="2764"/>
                </a:cubicBezTo>
                <a:cubicBezTo>
                  <a:pt x="17472" y="2592"/>
                  <a:pt x="17110" y="2511"/>
                  <a:pt x="16758" y="2505"/>
                </a:cubicBezTo>
                <a:close/>
                <a:moveTo>
                  <a:pt x="5346" y="2767"/>
                </a:moveTo>
                <a:cubicBezTo>
                  <a:pt x="4544" y="2793"/>
                  <a:pt x="3758" y="3256"/>
                  <a:pt x="3383" y="4146"/>
                </a:cubicBezTo>
                <a:lnTo>
                  <a:pt x="3166" y="4662"/>
                </a:lnTo>
                <a:lnTo>
                  <a:pt x="1725" y="4662"/>
                </a:lnTo>
                <a:cubicBezTo>
                  <a:pt x="229" y="4664"/>
                  <a:pt x="-99" y="4742"/>
                  <a:pt x="24" y="5067"/>
                </a:cubicBezTo>
                <a:cubicBezTo>
                  <a:pt x="88" y="5238"/>
                  <a:pt x="653" y="5258"/>
                  <a:pt x="5449" y="5258"/>
                </a:cubicBezTo>
                <a:cubicBezTo>
                  <a:pt x="10702" y="5258"/>
                  <a:pt x="10797" y="5254"/>
                  <a:pt x="10797" y="5022"/>
                </a:cubicBezTo>
                <a:cubicBezTo>
                  <a:pt x="10797" y="4716"/>
                  <a:pt x="10568" y="4665"/>
                  <a:pt x="8981" y="4629"/>
                </a:cubicBezTo>
                <a:lnTo>
                  <a:pt x="7698" y="4603"/>
                </a:lnTo>
                <a:lnTo>
                  <a:pt x="7400" y="4018"/>
                </a:lnTo>
                <a:cubicBezTo>
                  <a:pt x="6964" y="3155"/>
                  <a:pt x="6147" y="2742"/>
                  <a:pt x="5346" y="2767"/>
                </a:cubicBezTo>
                <a:close/>
                <a:moveTo>
                  <a:pt x="5452" y="3344"/>
                </a:moveTo>
                <a:cubicBezTo>
                  <a:pt x="6095" y="3344"/>
                  <a:pt x="6159" y="3372"/>
                  <a:pt x="6592" y="3835"/>
                </a:cubicBezTo>
                <a:cubicBezTo>
                  <a:pt x="7092" y="4370"/>
                  <a:pt x="7110" y="4550"/>
                  <a:pt x="6676" y="4674"/>
                </a:cubicBezTo>
                <a:cubicBezTo>
                  <a:pt x="6360" y="4763"/>
                  <a:pt x="4677" y="4776"/>
                  <a:pt x="4217" y="4692"/>
                </a:cubicBezTo>
                <a:cubicBezTo>
                  <a:pt x="3687" y="4596"/>
                  <a:pt x="3689" y="4447"/>
                  <a:pt x="4239" y="3887"/>
                </a:cubicBezTo>
                <a:cubicBezTo>
                  <a:pt x="4749" y="3369"/>
                  <a:pt x="4803" y="3344"/>
                  <a:pt x="5452" y="3344"/>
                </a:cubicBezTo>
                <a:close/>
                <a:moveTo>
                  <a:pt x="12803" y="4662"/>
                </a:moveTo>
                <a:cubicBezTo>
                  <a:pt x="12189" y="4662"/>
                  <a:pt x="11969" y="4702"/>
                  <a:pt x="11969" y="4820"/>
                </a:cubicBezTo>
                <a:cubicBezTo>
                  <a:pt x="11969" y="4907"/>
                  <a:pt x="12008" y="5017"/>
                  <a:pt x="12054" y="5063"/>
                </a:cubicBezTo>
                <a:cubicBezTo>
                  <a:pt x="12099" y="5110"/>
                  <a:pt x="12458" y="5131"/>
                  <a:pt x="12848" y="5112"/>
                </a:cubicBezTo>
                <a:cubicBezTo>
                  <a:pt x="13412" y="5084"/>
                  <a:pt x="13562" y="5035"/>
                  <a:pt x="13594" y="4868"/>
                </a:cubicBezTo>
                <a:cubicBezTo>
                  <a:pt x="13628" y="4685"/>
                  <a:pt x="13531" y="4662"/>
                  <a:pt x="12803" y="4662"/>
                </a:cubicBezTo>
                <a:close/>
                <a:moveTo>
                  <a:pt x="20673" y="4662"/>
                </a:moveTo>
                <a:cubicBezTo>
                  <a:pt x="20059" y="4662"/>
                  <a:pt x="19842" y="4702"/>
                  <a:pt x="19842" y="4820"/>
                </a:cubicBezTo>
                <a:cubicBezTo>
                  <a:pt x="19842" y="4907"/>
                  <a:pt x="19877" y="5017"/>
                  <a:pt x="19923" y="5063"/>
                </a:cubicBezTo>
                <a:cubicBezTo>
                  <a:pt x="19969" y="5110"/>
                  <a:pt x="20327" y="5131"/>
                  <a:pt x="20717" y="5112"/>
                </a:cubicBezTo>
                <a:cubicBezTo>
                  <a:pt x="21282" y="5084"/>
                  <a:pt x="21435" y="5035"/>
                  <a:pt x="21467" y="4868"/>
                </a:cubicBezTo>
                <a:cubicBezTo>
                  <a:pt x="21501" y="4685"/>
                  <a:pt x="21401" y="4662"/>
                  <a:pt x="20673" y="4662"/>
                </a:cubicBezTo>
                <a:close/>
                <a:moveTo>
                  <a:pt x="16729" y="5853"/>
                </a:moveTo>
                <a:cubicBezTo>
                  <a:pt x="16530" y="5853"/>
                  <a:pt x="15612" y="6857"/>
                  <a:pt x="15612" y="7074"/>
                </a:cubicBezTo>
                <a:cubicBezTo>
                  <a:pt x="15612" y="7334"/>
                  <a:pt x="15883" y="7356"/>
                  <a:pt x="16082" y="7112"/>
                </a:cubicBezTo>
                <a:cubicBezTo>
                  <a:pt x="16348" y="6785"/>
                  <a:pt x="16435" y="7056"/>
                  <a:pt x="16435" y="8201"/>
                </a:cubicBezTo>
                <a:cubicBezTo>
                  <a:pt x="16435" y="8826"/>
                  <a:pt x="16493" y="9445"/>
                  <a:pt x="16564" y="9580"/>
                </a:cubicBezTo>
                <a:cubicBezTo>
                  <a:pt x="16804" y="10036"/>
                  <a:pt x="16960" y="9603"/>
                  <a:pt x="16997" y="8389"/>
                </a:cubicBezTo>
                <a:cubicBezTo>
                  <a:pt x="17042" y="6933"/>
                  <a:pt x="17071" y="6831"/>
                  <a:pt x="17368" y="7104"/>
                </a:cubicBezTo>
                <a:cubicBezTo>
                  <a:pt x="17600" y="7317"/>
                  <a:pt x="17846" y="7267"/>
                  <a:pt x="17846" y="7007"/>
                </a:cubicBezTo>
                <a:cubicBezTo>
                  <a:pt x="17846" y="6838"/>
                  <a:pt x="16893" y="5853"/>
                  <a:pt x="16729" y="5853"/>
                </a:cubicBezTo>
                <a:close/>
                <a:moveTo>
                  <a:pt x="5390" y="6393"/>
                </a:moveTo>
                <a:cubicBezTo>
                  <a:pt x="5243" y="6393"/>
                  <a:pt x="5210" y="6673"/>
                  <a:pt x="5184" y="8067"/>
                </a:cubicBezTo>
                <a:cubicBezTo>
                  <a:pt x="5167" y="8987"/>
                  <a:pt x="5128" y="9809"/>
                  <a:pt x="5096" y="9898"/>
                </a:cubicBezTo>
                <a:cubicBezTo>
                  <a:pt x="5054" y="10014"/>
                  <a:pt x="4924" y="9959"/>
                  <a:pt x="4625" y="9692"/>
                </a:cubicBezTo>
                <a:cubicBezTo>
                  <a:pt x="4159" y="9275"/>
                  <a:pt x="4008" y="9235"/>
                  <a:pt x="3905" y="9508"/>
                </a:cubicBezTo>
                <a:cubicBezTo>
                  <a:pt x="3857" y="9636"/>
                  <a:pt x="4076" y="9948"/>
                  <a:pt x="4581" y="10467"/>
                </a:cubicBezTo>
                <a:cubicBezTo>
                  <a:pt x="4992" y="10889"/>
                  <a:pt x="5367" y="11231"/>
                  <a:pt x="5416" y="11231"/>
                </a:cubicBezTo>
                <a:cubicBezTo>
                  <a:pt x="5464" y="11231"/>
                  <a:pt x="5824" y="10914"/>
                  <a:pt x="6213" y="10527"/>
                </a:cubicBezTo>
                <a:cubicBezTo>
                  <a:pt x="7203" y="9542"/>
                  <a:pt x="7175" y="8854"/>
                  <a:pt x="6180" y="9688"/>
                </a:cubicBezTo>
                <a:cubicBezTo>
                  <a:pt x="5867" y="9951"/>
                  <a:pt x="5729" y="10011"/>
                  <a:pt x="5688" y="9898"/>
                </a:cubicBezTo>
                <a:cubicBezTo>
                  <a:pt x="5656" y="9811"/>
                  <a:pt x="5616" y="8987"/>
                  <a:pt x="5599" y="8067"/>
                </a:cubicBezTo>
                <a:cubicBezTo>
                  <a:pt x="5574" y="6673"/>
                  <a:pt x="5537" y="6393"/>
                  <a:pt x="5390" y="6393"/>
                </a:cubicBezTo>
                <a:close/>
                <a:moveTo>
                  <a:pt x="11028" y="10381"/>
                </a:moveTo>
                <a:cubicBezTo>
                  <a:pt x="9564" y="10377"/>
                  <a:pt x="8108" y="10969"/>
                  <a:pt x="7037" y="12156"/>
                </a:cubicBezTo>
                <a:cubicBezTo>
                  <a:pt x="5133" y="14265"/>
                  <a:pt x="5145" y="17528"/>
                  <a:pt x="7062" y="19661"/>
                </a:cubicBezTo>
                <a:cubicBezTo>
                  <a:pt x="7952" y="20652"/>
                  <a:pt x="8969" y="21185"/>
                  <a:pt x="10326" y="21372"/>
                </a:cubicBezTo>
                <a:cubicBezTo>
                  <a:pt x="11978" y="21600"/>
                  <a:pt x="13546" y="21086"/>
                  <a:pt x="14763" y="19915"/>
                </a:cubicBezTo>
                <a:cubicBezTo>
                  <a:pt x="15891" y="18830"/>
                  <a:pt x="16435" y="17527"/>
                  <a:pt x="16435" y="15905"/>
                </a:cubicBezTo>
                <a:cubicBezTo>
                  <a:pt x="16435" y="14399"/>
                  <a:pt x="15986" y="13182"/>
                  <a:pt x="15060" y="12175"/>
                </a:cubicBezTo>
                <a:cubicBezTo>
                  <a:pt x="13963" y="10982"/>
                  <a:pt x="12492" y="10385"/>
                  <a:pt x="11028" y="10381"/>
                </a:cubicBezTo>
                <a:close/>
                <a:moveTo>
                  <a:pt x="11032" y="11531"/>
                </a:moveTo>
                <a:cubicBezTo>
                  <a:pt x="12157" y="11531"/>
                  <a:pt x="12319" y="11561"/>
                  <a:pt x="12892" y="11868"/>
                </a:cubicBezTo>
                <a:cubicBezTo>
                  <a:pt x="13774" y="12340"/>
                  <a:pt x="14457" y="13020"/>
                  <a:pt x="14921" y="13890"/>
                </a:cubicBezTo>
                <a:cubicBezTo>
                  <a:pt x="15302" y="14605"/>
                  <a:pt x="15318" y="14693"/>
                  <a:pt x="15318" y="15893"/>
                </a:cubicBezTo>
                <a:cubicBezTo>
                  <a:pt x="15317" y="16975"/>
                  <a:pt x="15277" y="17227"/>
                  <a:pt x="15034" y="17725"/>
                </a:cubicBezTo>
                <a:cubicBezTo>
                  <a:pt x="14625" y="18567"/>
                  <a:pt x="13739" y="19495"/>
                  <a:pt x="12958" y="19897"/>
                </a:cubicBezTo>
                <a:cubicBezTo>
                  <a:pt x="12382" y="20193"/>
                  <a:pt x="12120" y="20250"/>
                  <a:pt x="11216" y="20279"/>
                </a:cubicBezTo>
                <a:cubicBezTo>
                  <a:pt x="9957" y="20319"/>
                  <a:pt x="9336" y="20138"/>
                  <a:pt x="8496" y="19492"/>
                </a:cubicBezTo>
                <a:cubicBezTo>
                  <a:pt x="7235" y="18523"/>
                  <a:pt x="6638" y="17263"/>
                  <a:pt x="6706" y="15714"/>
                </a:cubicBezTo>
                <a:cubicBezTo>
                  <a:pt x="6778" y="14075"/>
                  <a:pt x="7610" y="12735"/>
                  <a:pt x="9054" y="11939"/>
                </a:cubicBezTo>
                <a:cubicBezTo>
                  <a:pt x="9766" y="11546"/>
                  <a:pt x="9850" y="11531"/>
                  <a:pt x="11032" y="11531"/>
                </a:cubicBezTo>
                <a:close/>
                <a:moveTo>
                  <a:pt x="10117" y="14107"/>
                </a:moveTo>
                <a:cubicBezTo>
                  <a:pt x="10029" y="14114"/>
                  <a:pt x="8562" y="16394"/>
                  <a:pt x="8562" y="16523"/>
                </a:cubicBezTo>
                <a:cubicBezTo>
                  <a:pt x="8562" y="16563"/>
                  <a:pt x="8893" y="16612"/>
                  <a:pt x="9297" y="16631"/>
                </a:cubicBezTo>
                <a:lnTo>
                  <a:pt x="10032" y="16669"/>
                </a:lnTo>
                <a:lnTo>
                  <a:pt x="10084" y="17148"/>
                </a:lnTo>
                <a:lnTo>
                  <a:pt x="10131" y="17627"/>
                </a:lnTo>
                <a:lnTo>
                  <a:pt x="10201" y="17152"/>
                </a:lnTo>
                <a:cubicBezTo>
                  <a:pt x="10255" y="16775"/>
                  <a:pt x="10327" y="16666"/>
                  <a:pt x="10561" y="16605"/>
                </a:cubicBezTo>
                <a:lnTo>
                  <a:pt x="10855" y="16526"/>
                </a:lnTo>
                <a:lnTo>
                  <a:pt x="10561" y="16478"/>
                </a:lnTo>
                <a:cubicBezTo>
                  <a:pt x="10274" y="16431"/>
                  <a:pt x="10267" y="16403"/>
                  <a:pt x="10234" y="15264"/>
                </a:cubicBezTo>
                <a:cubicBezTo>
                  <a:pt x="10216" y="14624"/>
                  <a:pt x="10163" y="14104"/>
                  <a:pt x="10117" y="14107"/>
                </a:cubicBezTo>
                <a:close/>
                <a:moveTo>
                  <a:pt x="12403" y="14107"/>
                </a:moveTo>
                <a:cubicBezTo>
                  <a:pt x="11958" y="14083"/>
                  <a:pt x="11505" y="14514"/>
                  <a:pt x="11414" y="15335"/>
                </a:cubicBezTo>
                <a:cubicBezTo>
                  <a:pt x="11322" y="16165"/>
                  <a:pt x="11481" y="16958"/>
                  <a:pt x="11800" y="17283"/>
                </a:cubicBezTo>
                <a:cubicBezTo>
                  <a:pt x="12345" y="17837"/>
                  <a:pt x="12995" y="17507"/>
                  <a:pt x="13252" y="16549"/>
                </a:cubicBezTo>
                <a:cubicBezTo>
                  <a:pt x="13412" y="15950"/>
                  <a:pt x="13413" y="15595"/>
                  <a:pt x="13256" y="15017"/>
                </a:cubicBezTo>
                <a:cubicBezTo>
                  <a:pt x="13092" y="14418"/>
                  <a:pt x="12749" y="14126"/>
                  <a:pt x="12403" y="141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" name="328-3287379_open-heavy-rain-weather-symbol.png.jpeg" descr="328-3287379_open-heavy-rain-weather-symbol.png.jpeg"/>
          <p:cNvPicPr>
            <a:picLocks noChangeAspect="1"/>
          </p:cNvPicPr>
          <p:nvPr/>
        </p:nvPicPr>
        <p:blipFill>
          <a:blip r:embed="rId4"/>
          <a:srcRect l="1429" t="4988" r="1468" b="2483"/>
          <a:stretch>
            <a:fillRect/>
          </a:stretch>
        </p:blipFill>
        <p:spPr>
          <a:xfrm>
            <a:off x="579795" y="5966477"/>
            <a:ext cx="2425779" cy="2387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349" extrusionOk="0">
                <a:moveTo>
                  <a:pt x="12316" y="0"/>
                </a:moveTo>
                <a:cubicBezTo>
                  <a:pt x="12116" y="1"/>
                  <a:pt x="11915" y="26"/>
                  <a:pt x="11718" y="78"/>
                </a:cubicBezTo>
                <a:cubicBezTo>
                  <a:pt x="11249" y="201"/>
                  <a:pt x="10963" y="365"/>
                  <a:pt x="10597" y="717"/>
                </a:cubicBezTo>
                <a:lnTo>
                  <a:pt x="10277" y="1025"/>
                </a:lnTo>
                <a:lnTo>
                  <a:pt x="10083" y="944"/>
                </a:lnTo>
                <a:cubicBezTo>
                  <a:pt x="9977" y="899"/>
                  <a:pt x="9727" y="830"/>
                  <a:pt x="9530" y="791"/>
                </a:cubicBezTo>
                <a:cubicBezTo>
                  <a:pt x="8582" y="604"/>
                  <a:pt x="7535" y="1100"/>
                  <a:pt x="6986" y="1994"/>
                </a:cubicBezTo>
                <a:lnTo>
                  <a:pt x="6782" y="2328"/>
                </a:lnTo>
                <a:lnTo>
                  <a:pt x="6317" y="2356"/>
                </a:lnTo>
                <a:cubicBezTo>
                  <a:pt x="5753" y="2389"/>
                  <a:pt x="5304" y="2551"/>
                  <a:pt x="4912" y="2863"/>
                </a:cubicBezTo>
                <a:cubicBezTo>
                  <a:pt x="4302" y="3349"/>
                  <a:pt x="4008" y="3943"/>
                  <a:pt x="3953" y="4801"/>
                </a:cubicBezTo>
                <a:lnTo>
                  <a:pt x="3918" y="5344"/>
                </a:lnTo>
                <a:lnTo>
                  <a:pt x="3576" y="5532"/>
                </a:lnTo>
                <a:cubicBezTo>
                  <a:pt x="2538" y="6108"/>
                  <a:pt x="2027" y="7325"/>
                  <a:pt x="2329" y="8495"/>
                </a:cubicBezTo>
                <a:cubicBezTo>
                  <a:pt x="2727" y="10031"/>
                  <a:pt x="4362" y="10824"/>
                  <a:pt x="5782" y="10170"/>
                </a:cubicBezTo>
                <a:lnTo>
                  <a:pt x="6085" y="10028"/>
                </a:lnTo>
                <a:lnTo>
                  <a:pt x="6254" y="10170"/>
                </a:lnTo>
                <a:cubicBezTo>
                  <a:pt x="6346" y="10247"/>
                  <a:pt x="6586" y="10390"/>
                  <a:pt x="6789" y="10490"/>
                </a:cubicBezTo>
                <a:cubicBezTo>
                  <a:pt x="7126" y="10655"/>
                  <a:pt x="7209" y="10673"/>
                  <a:pt x="7702" y="10671"/>
                </a:cubicBezTo>
                <a:cubicBezTo>
                  <a:pt x="8322" y="10668"/>
                  <a:pt x="8691" y="10565"/>
                  <a:pt x="9121" y="10273"/>
                </a:cubicBezTo>
                <a:cubicBezTo>
                  <a:pt x="9398" y="10085"/>
                  <a:pt x="9400" y="10081"/>
                  <a:pt x="9502" y="10195"/>
                </a:cubicBezTo>
                <a:cubicBezTo>
                  <a:pt x="9808" y="10535"/>
                  <a:pt x="10457" y="10753"/>
                  <a:pt x="11260" y="10781"/>
                </a:cubicBezTo>
                <a:cubicBezTo>
                  <a:pt x="11570" y="10791"/>
                  <a:pt x="11832" y="10820"/>
                  <a:pt x="11844" y="10848"/>
                </a:cubicBezTo>
                <a:cubicBezTo>
                  <a:pt x="11856" y="10876"/>
                  <a:pt x="11756" y="10964"/>
                  <a:pt x="11622" y="11043"/>
                </a:cubicBezTo>
                <a:cubicBezTo>
                  <a:pt x="11378" y="11187"/>
                  <a:pt x="11268" y="11352"/>
                  <a:pt x="10728" y="12360"/>
                </a:cubicBezTo>
                <a:cubicBezTo>
                  <a:pt x="10618" y="12564"/>
                  <a:pt x="10386" y="12989"/>
                  <a:pt x="10213" y="13304"/>
                </a:cubicBezTo>
                <a:cubicBezTo>
                  <a:pt x="10040" y="13619"/>
                  <a:pt x="9809" y="14046"/>
                  <a:pt x="9699" y="14251"/>
                </a:cubicBezTo>
                <a:cubicBezTo>
                  <a:pt x="9589" y="14456"/>
                  <a:pt x="9385" y="14830"/>
                  <a:pt x="9245" y="15082"/>
                </a:cubicBezTo>
                <a:cubicBezTo>
                  <a:pt x="9105" y="15333"/>
                  <a:pt x="8887" y="15733"/>
                  <a:pt x="8762" y="15969"/>
                </a:cubicBezTo>
                <a:cubicBezTo>
                  <a:pt x="8636" y="16205"/>
                  <a:pt x="8356" y="16718"/>
                  <a:pt x="8138" y="17111"/>
                </a:cubicBezTo>
                <a:cubicBezTo>
                  <a:pt x="7920" y="17505"/>
                  <a:pt x="7639" y="18021"/>
                  <a:pt x="7515" y="18258"/>
                </a:cubicBezTo>
                <a:cubicBezTo>
                  <a:pt x="7390" y="18494"/>
                  <a:pt x="7136" y="18967"/>
                  <a:pt x="6948" y="19308"/>
                </a:cubicBezTo>
                <a:cubicBezTo>
                  <a:pt x="6579" y="19975"/>
                  <a:pt x="6503" y="20278"/>
                  <a:pt x="6617" y="20625"/>
                </a:cubicBezTo>
                <a:cubicBezTo>
                  <a:pt x="6712" y="20917"/>
                  <a:pt x="6890" y="21120"/>
                  <a:pt x="7156" y="21242"/>
                </a:cubicBezTo>
                <a:cubicBezTo>
                  <a:pt x="7440" y="21372"/>
                  <a:pt x="7695" y="21376"/>
                  <a:pt x="7973" y="21260"/>
                </a:cubicBezTo>
                <a:cubicBezTo>
                  <a:pt x="8187" y="21170"/>
                  <a:pt x="8554" y="20854"/>
                  <a:pt x="8554" y="20759"/>
                </a:cubicBezTo>
                <a:cubicBezTo>
                  <a:pt x="8554" y="20731"/>
                  <a:pt x="8697" y="20447"/>
                  <a:pt x="8875" y="20128"/>
                </a:cubicBezTo>
                <a:cubicBezTo>
                  <a:pt x="9052" y="19808"/>
                  <a:pt x="9247" y="19454"/>
                  <a:pt x="9308" y="19343"/>
                </a:cubicBezTo>
                <a:cubicBezTo>
                  <a:pt x="9369" y="19233"/>
                  <a:pt x="9536" y="18926"/>
                  <a:pt x="9678" y="18659"/>
                </a:cubicBezTo>
                <a:cubicBezTo>
                  <a:pt x="9819" y="18391"/>
                  <a:pt x="9995" y="18077"/>
                  <a:pt x="10069" y="17959"/>
                </a:cubicBezTo>
                <a:cubicBezTo>
                  <a:pt x="10142" y="17842"/>
                  <a:pt x="10203" y="17730"/>
                  <a:pt x="10203" y="17715"/>
                </a:cubicBezTo>
                <a:cubicBezTo>
                  <a:pt x="10203" y="17699"/>
                  <a:pt x="10461" y="17219"/>
                  <a:pt x="10777" y="16643"/>
                </a:cubicBezTo>
                <a:cubicBezTo>
                  <a:pt x="11093" y="16067"/>
                  <a:pt x="11433" y="15441"/>
                  <a:pt x="11534" y="15252"/>
                </a:cubicBezTo>
                <a:cubicBezTo>
                  <a:pt x="12010" y="14367"/>
                  <a:pt x="12171" y="14070"/>
                  <a:pt x="12436" y="13591"/>
                </a:cubicBezTo>
                <a:cubicBezTo>
                  <a:pt x="13063" y="12460"/>
                  <a:pt x="13158" y="12243"/>
                  <a:pt x="13158" y="11944"/>
                </a:cubicBezTo>
                <a:cubicBezTo>
                  <a:pt x="13158" y="11440"/>
                  <a:pt x="12854" y="11035"/>
                  <a:pt x="12415" y="10951"/>
                </a:cubicBezTo>
                <a:cubicBezTo>
                  <a:pt x="12308" y="10930"/>
                  <a:pt x="12175" y="10891"/>
                  <a:pt x="12119" y="10862"/>
                </a:cubicBezTo>
                <a:cubicBezTo>
                  <a:pt x="12005" y="10803"/>
                  <a:pt x="12041" y="10699"/>
                  <a:pt x="12176" y="10699"/>
                </a:cubicBezTo>
                <a:cubicBezTo>
                  <a:pt x="12318" y="10699"/>
                  <a:pt x="12965" y="10360"/>
                  <a:pt x="13102" y="10213"/>
                </a:cubicBezTo>
                <a:lnTo>
                  <a:pt x="13229" y="10078"/>
                </a:lnTo>
                <a:lnTo>
                  <a:pt x="13588" y="10355"/>
                </a:lnTo>
                <a:cubicBezTo>
                  <a:pt x="13951" y="10635"/>
                  <a:pt x="14472" y="10873"/>
                  <a:pt x="14722" y="10873"/>
                </a:cubicBezTo>
                <a:cubicBezTo>
                  <a:pt x="14937" y="10873"/>
                  <a:pt x="14950" y="10983"/>
                  <a:pt x="14758" y="11150"/>
                </a:cubicBezTo>
                <a:cubicBezTo>
                  <a:pt x="14596" y="11290"/>
                  <a:pt x="14495" y="11455"/>
                  <a:pt x="13912" y="12534"/>
                </a:cubicBezTo>
                <a:cubicBezTo>
                  <a:pt x="13802" y="12738"/>
                  <a:pt x="13428" y="13419"/>
                  <a:pt x="13084" y="14049"/>
                </a:cubicBezTo>
                <a:cubicBezTo>
                  <a:pt x="12434" y="15239"/>
                  <a:pt x="12373" y="15353"/>
                  <a:pt x="11964" y="16111"/>
                </a:cubicBezTo>
                <a:cubicBezTo>
                  <a:pt x="11828" y="16363"/>
                  <a:pt x="11604" y="16774"/>
                  <a:pt x="11464" y="17026"/>
                </a:cubicBezTo>
                <a:cubicBezTo>
                  <a:pt x="11324" y="17278"/>
                  <a:pt x="11150" y="17601"/>
                  <a:pt x="11076" y="17743"/>
                </a:cubicBezTo>
                <a:cubicBezTo>
                  <a:pt x="11003" y="17885"/>
                  <a:pt x="10916" y="18040"/>
                  <a:pt x="10886" y="18087"/>
                </a:cubicBezTo>
                <a:cubicBezTo>
                  <a:pt x="10774" y="18267"/>
                  <a:pt x="9941" y="19839"/>
                  <a:pt x="9886" y="19975"/>
                </a:cubicBezTo>
                <a:cubicBezTo>
                  <a:pt x="9823" y="20130"/>
                  <a:pt x="9820" y="20360"/>
                  <a:pt x="9882" y="20639"/>
                </a:cubicBezTo>
                <a:cubicBezTo>
                  <a:pt x="9959" y="20982"/>
                  <a:pt x="10486" y="21351"/>
                  <a:pt x="10897" y="21348"/>
                </a:cubicBezTo>
                <a:cubicBezTo>
                  <a:pt x="11119" y="21347"/>
                  <a:pt x="11501" y="21181"/>
                  <a:pt x="11629" y="21029"/>
                </a:cubicBezTo>
                <a:cubicBezTo>
                  <a:pt x="11732" y="20908"/>
                  <a:pt x="12303" y="19877"/>
                  <a:pt x="13183" y="18229"/>
                </a:cubicBezTo>
                <a:cubicBezTo>
                  <a:pt x="13334" y="17946"/>
                  <a:pt x="13522" y="17616"/>
                  <a:pt x="13595" y="17498"/>
                </a:cubicBezTo>
                <a:cubicBezTo>
                  <a:pt x="13669" y="17381"/>
                  <a:pt x="13726" y="17275"/>
                  <a:pt x="13726" y="17260"/>
                </a:cubicBezTo>
                <a:cubicBezTo>
                  <a:pt x="13726" y="17246"/>
                  <a:pt x="13999" y="16737"/>
                  <a:pt x="14331" y="16128"/>
                </a:cubicBezTo>
                <a:cubicBezTo>
                  <a:pt x="14664" y="15520"/>
                  <a:pt x="14992" y="14920"/>
                  <a:pt x="15061" y="14794"/>
                </a:cubicBezTo>
                <a:cubicBezTo>
                  <a:pt x="15129" y="14668"/>
                  <a:pt x="15309" y="14332"/>
                  <a:pt x="15459" y="14049"/>
                </a:cubicBezTo>
                <a:cubicBezTo>
                  <a:pt x="15609" y="13765"/>
                  <a:pt x="15752" y="13509"/>
                  <a:pt x="15776" y="13478"/>
                </a:cubicBezTo>
                <a:cubicBezTo>
                  <a:pt x="15800" y="13446"/>
                  <a:pt x="15964" y="13139"/>
                  <a:pt x="16139" y="12800"/>
                </a:cubicBezTo>
                <a:cubicBezTo>
                  <a:pt x="16374" y="12341"/>
                  <a:pt x="16456" y="12124"/>
                  <a:pt x="16456" y="11948"/>
                </a:cubicBezTo>
                <a:cubicBezTo>
                  <a:pt x="16456" y="11623"/>
                  <a:pt x="16256" y="11226"/>
                  <a:pt x="16019" y="11086"/>
                </a:cubicBezTo>
                <a:cubicBezTo>
                  <a:pt x="15913" y="11023"/>
                  <a:pt x="15835" y="10943"/>
                  <a:pt x="15846" y="10908"/>
                </a:cubicBezTo>
                <a:cubicBezTo>
                  <a:pt x="15858" y="10874"/>
                  <a:pt x="16042" y="10758"/>
                  <a:pt x="16255" y="10649"/>
                </a:cubicBezTo>
                <a:cubicBezTo>
                  <a:pt x="16481" y="10534"/>
                  <a:pt x="16770" y="10322"/>
                  <a:pt x="16949" y="10138"/>
                </a:cubicBezTo>
                <a:lnTo>
                  <a:pt x="17259" y="9822"/>
                </a:lnTo>
                <a:lnTo>
                  <a:pt x="17410" y="9947"/>
                </a:lnTo>
                <a:cubicBezTo>
                  <a:pt x="17495" y="10016"/>
                  <a:pt x="17757" y="10170"/>
                  <a:pt x="17992" y="10287"/>
                </a:cubicBezTo>
                <a:cubicBezTo>
                  <a:pt x="18406" y="10494"/>
                  <a:pt x="18437" y="10500"/>
                  <a:pt x="19045" y="10500"/>
                </a:cubicBezTo>
                <a:cubicBezTo>
                  <a:pt x="19631" y="10500"/>
                  <a:pt x="19693" y="10487"/>
                  <a:pt x="20052" y="10316"/>
                </a:cubicBezTo>
                <a:cubicBezTo>
                  <a:pt x="20576" y="10066"/>
                  <a:pt x="21016" y="9637"/>
                  <a:pt x="21264" y="9130"/>
                </a:cubicBezTo>
                <a:cubicBezTo>
                  <a:pt x="21501" y="8647"/>
                  <a:pt x="21532" y="8514"/>
                  <a:pt x="21532" y="7952"/>
                </a:cubicBezTo>
                <a:cubicBezTo>
                  <a:pt x="21532" y="7390"/>
                  <a:pt x="21502" y="7256"/>
                  <a:pt x="21264" y="6771"/>
                </a:cubicBezTo>
                <a:cubicBezTo>
                  <a:pt x="21048" y="6329"/>
                  <a:pt x="20771" y="6010"/>
                  <a:pt x="20380" y="5745"/>
                </a:cubicBezTo>
                <a:cubicBezTo>
                  <a:pt x="20143" y="5584"/>
                  <a:pt x="20127" y="5559"/>
                  <a:pt x="20063" y="5174"/>
                </a:cubicBezTo>
                <a:cubicBezTo>
                  <a:pt x="19923" y="4338"/>
                  <a:pt x="19401" y="3627"/>
                  <a:pt x="18647" y="3254"/>
                </a:cubicBezTo>
                <a:lnTo>
                  <a:pt x="18249" y="3055"/>
                </a:lnTo>
                <a:lnTo>
                  <a:pt x="18231" y="2771"/>
                </a:lnTo>
                <a:cubicBezTo>
                  <a:pt x="18204" y="2347"/>
                  <a:pt x="18063" y="1835"/>
                  <a:pt x="17893" y="1543"/>
                </a:cubicBezTo>
                <a:cubicBezTo>
                  <a:pt x="17158" y="281"/>
                  <a:pt x="15527" y="-127"/>
                  <a:pt x="14356" y="660"/>
                </a:cubicBezTo>
                <a:lnTo>
                  <a:pt x="14162" y="791"/>
                </a:lnTo>
                <a:lnTo>
                  <a:pt x="13976" y="624"/>
                </a:lnTo>
                <a:cubicBezTo>
                  <a:pt x="13510" y="213"/>
                  <a:pt x="12917" y="-5"/>
                  <a:pt x="12316" y="0"/>
                </a:cubicBezTo>
                <a:close/>
                <a:moveTo>
                  <a:pt x="8861" y="10915"/>
                </a:moveTo>
                <a:cubicBezTo>
                  <a:pt x="8539" y="10918"/>
                  <a:pt x="8308" y="11016"/>
                  <a:pt x="8121" y="11224"/>
                </a:cubicBezTo>
                <a:cubicBezTo>
                  <a:pt x="8017" y="11339"/>
                  <a:pt x="7385" y="12458"/>
                  <a:pt x="6546" y="14020"/>
                </a:cubicBezTo>
                <a:cubicBezTo>
                  <a:pt x="6419" y="14257"/>
                  <a:pt x="5907" y="15197"/>
                  <a:pt x="5408" y="16111"/>
                </a:cubicBezTo>
                <a:cubicBezTo>
                  <a:pt x="4909" y="17024"/>
                  <a:pt x="4387" y="17990"/>
                  <a:pt x="4246" y="18258"/>
                </a:cubicBezTo>
                <a:cubicBezTo>
                  <a:pt x="4105" y="18525"/>
                  <a:pt x="3969" y="18769"/>
                  <a:pt x="3946" y="18801"/>
                </a:cubicBezTo>
                <a:cubicBezTo>
                  <a:pt x="3924" y="18832"/>
                  <a:pt x="3821" y="19013"/>
                  <a:pt x="3717" y="19202"/>
                </a:cubicBezTo>
                <a:cubicBezTo>
                  <a:pt x="3264" y="20026"/>
                  <a:pt x="3216" y="20194"/>
                  <a:pt x="3326" y="20593"/>
                </a:cubicBezTo>
                <a:cubicBezTo>
                  <a:pt x="3409" y="20892"/>
                  <a:pt x="3696" y="21207"/>
                  <a:pt x="3960" y="21288"/>
                </a:cubicBezTo>
                <a:cubicBezTo>
                  <a:pt x="4238" y="21374"/>
                  <a:pt x="4674" y="21316"/>
                  <a:pt x="4908" y="21160"/>
                </a:cubicBezTo>
                <a:cubicBezTo>
                  <a:pt x="5107" y="21028"/>
                  <a:pt x="5296" y="20710"/>
                  <a:pt x="6483" y="18510"/>
                </a:cubicBezTo>
                <a:cubicBezTo>
                  <a:pt x="6687" y="18131"/>
                  <a:pt x="9103" y="13697"/>
                  <a:pt x="9336" y="13275"/>
                </a:cubicBezTo>
                <a:cubicBezTo>
                  <a:pt x="9893" y="12266"/>
                  <a:pt x="9964" y="12059"/>
                  <a:pt x="9865" y="11685"/>
                </a:cubicBezTo>
                <a:cubicBezTo>
                  <a:pt x="9736" y="11206"/>
                  <a:pt x="9353" y="10911"/>
                  <a:pt x="8861" y="10915"/>
                </a:cubicBezTo>
                <a:close/>
                <a:moveTo>
                  <a:pt x="18707" y="10919"/>
                </a:moveTo>
                <a:cubicBezTo>
                  <a:pt x="18529" y="10918"/>
                  <a:pt x="18352" y="10945"/>
                  <a:pt x="18245" y="11001"/>
                </a:cubicBezTo>
                <a:cubicBezTo>
                  <a:pt x="17955" y="11152"/>
                  <a:pt x="17791" y="11388"/>
                  <a:pt x="17224" y="12463"/>
                </a:cubicBezTo>
                <a:cubicBezTo>
                  <a:pt x="17041" y="12809"/>
                  <a:pt x="16400" y="13983"/>
                  <a:pt x="16343" y="14077"/>
                </a:cubicBezTo>
                <a:cubicBezTo>
                  <a:pt x="16255" y="14221"/>
                  <a:pt x="15330" y="15927"/>
                  <a:pt x="14835" y="16856"/>
                </a:cubicBezTo>
                <a:cubicBezTo>
                  <a:pt x="14684" y="17139"/>
                  <a:pt x="14507" y="17459"/>
                  <a:pt x="14441" y="17569"/>
                </a:cubicBezTo>
                <a:cubicBezTo>
                  <a:pt x="14374" y="17679"/>
                  <a:pt x="14289" y="17835"/>
                  <a:pt x="14250" y="17913"/>
                </a:cubicBezTo>
                <a:cubicBezTo>
                  <a:pt x="14212" y="17992"/>
                  <a:pt x="14096" y="18211"/>
                  <a:pt x="13993" y="18400"/>
                </a:cubicBezTo>
                <a:cubicBezTo>
                  <a:pt x="13388" y="19512"/>
                  <a:pt x="13102" y="20106"/>
                  <a:pt x="13102" y="20245"/>
                </a:cubicBezTo>
                <a:cubicBezTo>
                  <a:pt x="13103" y="20702"/>
                  <a:pt x="13420" y="21174"/>
                  <a:pt x="13800" y="21285"/>
                </a:cubicBezTo>
                <a:cubicBezTo>
                  <a:pt x="14057" y="21360"/>
                  <a:pt x="14248" y="21360"/>
                  <a:pt x="14472" y="21285"/>
                </a:cubicBezTo>
                <a:cubicBezTo>
                  <a:pt x="14681" y="21214"/>
                  <a:pt x="15036" y="20971"/>
                  <a:pt x="15036" y="20898"/>
                </a:cubicBezTo>
                <a:cubicBezTo>
                  <a:pt x="15036" y="20873"/>
                  <a:pt x="15203" y="20545"/>
                  <a:pt x="15409" y="20170"/>
                </a:cubicBezTo>
                <a:cubicBezTo>
                  <a:pt x="15616" y="19795"/>
                  <a:pt x="15916" y="19245"/>
                  <a:pt x="16075" y="18946"/>
                </a:cubicBezTo>
                <a:cubicBezTo>
                  <a:pt x="16234" y="18647"/>
                  <a:pt x="16485" y="18185"/>
                  <a:pt x="16635" y="17920"/>
                </a:cubicBezTo>
                <a:cubicBezTo>
                  <a:pt x="16786" y="17656"/>
                  <a:pt x="16910" y="17433"/>
                  <a:pt x="16910" y="17424"/>
                </a:cubicBezTo>
                <a:cubicBezTo>
                  <a:pt x="16910" y="17415"/>
                  <a:pt x="17183" y="16907"/>
                  <a:pt x="17516" y="16299"/>
                </a:cubicBezTo>
                <a:cubicBezTo>
                  <a:pt x="18155" y="15130"/>
                  <a:pt x="18154" y="15131"/>
                  <a:pt x="19087" y="13403"/>
                </a:cubicBezTo>
                <a:cubicBezTo>
                  <a:pt x="19415" y="12795"/>
                  <a:pt x="19701" y="12209"/>
                  <a:pt x="19721" y="12101"/>
                </a:cubicBezTo>
                <a:cubicBezTo>
                  <a:pt x="19796" y="11699"/>
                  <a:pt x="19547" y="11203"/>
                  <a:pt x="19172" y="11008"/>
                </a:cubicBezTo>
                <a:cubicBezTo>
                  <a:pt x="19061" y="10950"/>
                  <a:pt x="18884" y="10920"/>
                  <a:pt x="18707" y="10919"/>
                </a:cubicBezTo>
                <a:close/>
                <a:moveTo>
                  <a:pt x="5775" y="10930"/>
                </a:moveTo>
                <a:cubicBezTo>
                  <a:pt x="5480" y="10873"/>
                  <a:pt x="5162" y="10939"/>
                  <a:pt x="4926" y="11146"/>
                </a:cubicBezTo>
                <a:cubicBezTo>
                  <a:pt x="4769" y="11283"/>
                  <a:pt x="4382" y="11945"/>
                  <a:pt x="3647" y="13332"/>
                </a:cubicBezTo>
                <a:cubicBezTo>
                  <a:pt x="3522" y="13568"/>
                  <a:pt x="3305" y="13968"/>
                  <a:pt x="3164" y="14219"/>
                </a:cubicBezTo>
                <a:cubicBezTo>
                  <a:pt x="3023" y="14471"/>
                  <a:pt x="2847" y="14788"/>
                  <a:pt x="2773" y="14922"/>
                </a:cubicBezTo>
                <a:cubicBezTo>
                  <a:pt x="2700" y="15056"/>
                  <a:pt x="2579" y="15274"/>
                  <a:pt x="2505" y="15408"/>
                </a:cubicBezTo>
                <a:cubicBezTo>
                  <a:pt x="2432" y="15542"/>
                  <a:pt x="2251" y="15884"/>
                  <a:pt x="2100" y="16167"/>
                </a:cubicBezTo>
                <a:cubicBezTo>
                  <a:pt x="1950" y="16451"/>
                  <a:pt x="1712" y="16888"/>
                  <a:pt x="1572" y="17140"/>
                </a:cubicBezTo>
                <a:cubicBezTo>
                  <a:pt x="1432" y="17392"/>
                  <a:pt x="1211" y="17791"/>
                  <a:pt x="1086" y="18027"/>
                </a:cubicBezTo>
                <a:cubicBezTo>
                  <a:pt x="960" y="18263"/>
                  <a:pt x="684" y="18776"/>
                  <a:pt x="469" y="19166"/>
                </a:cubicBezTo>
                <a:cubicBezTo>
                  <a:pt x="-30" y="20076"/>
                  <a:pt x="-68" y="20209"/>
                  <a:pt x="68" y="20632"/>
                </a:cubicBezTo>
                <a:cubicBezTo>
                  <a:pt x="160" y="20918"/>
                  <a:pt x="330" y="21107"/>
                  <a:pt x="621" y="21242"/>
                </a:cubicBezTo>
                <a:cubicBezTo>
                  <a:pt x="1118" y="21473"/>
                  <a:pt x="1621" y="21300"/>
                  <a:pt x="1970" y="20777"/>
                </a:cubicBezTo>
                <a:cubicBezTo>
                  <a:pt x="2086" y="20604"/>
                  <a:pt x="2180" y="20441"/>
                  <a:pt x="2181" y="20419"/>
                </a:cubicBezTo>
                <a:cubicBezTo>
                  <a:pt x="2183" y="20396"/>
                  <a:pt x="2609" y="19598"/>
                  <a:pt x="3129" y="18644"/>
                </a:cubicBezTo>
                <a:cubicBezTo>
                  <a:pt x="3649" y="17691"/>
                  <a:pt x="4167" y="16745"/>
                  <a:pt x="4277" y="16540"/>
                </a:cubicBezTo>
                <a:cubicBezTo>
                  <a:pt x="4388" y="16335"/>
                  <a:pt x="4589" y="15962"/>
                  <a:pt x="4728" y="15710"/>
                </a:cubicBezTo>
                <a:cubicBezTo>
                  <a:pt x="4868" y="15458"/>
                  <a:pt x="5067" y="15097"/>
                  <a:pt x="5169" y="14908"/>
                </a:cubicBezTo>
                <a:cubicBezTo>
                  <a:pt x="5270" y="14719"/>
                  <a:pt x="5403" y="14475"/>
                  <a:pt x="5465" y="14365"/>
                </a:cubicBezTo>
                <a:cubicBezTo>
                  <a:pt x="6646" y="12252"/>
                  <a:pt x="6756" y="11938"/>
                  <a:pt x="6493" y="11444"/>
                </a:cubicBezTo>
                <a:cubicBezTo>
                  <a:pt x="6344" y="11163"/>
                  <a:pt x="6070" y="10986"/>
                  <a:pt x="5775" y="1093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" name="1200px-Rainbow-diagram-ROYGBIV.svg.png" descr="1200px-Rainbow-diagram-ROYGBIV.sv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5715" y="6188265"/>
            <a:ext cx="3353377" cy="1676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3" animBg="1" advAuto="0"/>
      <p:bldP spid="217" grpId="2" animBg="1" advAuto="0"/>
      <p:bldP spid="218" grpId="6" animBg="1" advAuto="0"/>
      <p:bldP spid="219" grpId="7" animBg="1" advAuto="0"/>
      <p:bldP spid="220" grpId="1" animBg="1" advAuto="0"/>
      <p:bldP spid="221" grpId="4" animBg="1" advAuto="0"/>
      <p:bldP spid="222" grpId="5" animBg="1" advAuto="0"/>
      <p:bldP spid="223" grpId="8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20109-69B5-0543-BF59-A4AA559AE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02" y="0"/>
            <a:ext cx="1309960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749D1-384A-E74D-9535-456C54F22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6872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2EBEB-021B-AA47-BDB3-BA042E952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AB7353-7F61-AA4C-AE85-424F44CF6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67"/>
            <a:ext cx="13004800" cy="98247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DB6322-6CE0-1148-AFC9-547021954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" y="127488"/>
            <a:ext cx="12967404" cy="94986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creenshot 2019-05-20 at 14.26.53.png" descr="Screenshot 2019-05-20 at 14.26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85" y="-101521"/>
            <a:ext cx="13147570" cy="9849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6DD53D7-DAD6-B644-BFE2-2BD11F042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6" y="95819"/>
            <a:ext cx="13013516" cy="95619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creenshot 2019-05-20 at 14.28.17.png" descr="Screenshot 2019-05-20 at 14.28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"/>
            <a:ext cx="13004800" cy="975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1CB388F7-D932-7047-BE4E-B958E9D98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99369" cy="97575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10EBF-0F0F-2C47-8CD4-6539E0C90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" y="93784"/>
            <a:ext cx="12951946" cy="95660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515425D-069A-E348-B2CB-37B6AAC89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" y="76200"/>
            <a:ext cx="12987925" cy="9601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105EA94-AD3D-2F4F-ACC4-40BCE8258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" y="-4179"/>
            <a:ext cx="12999233" cy="975777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EE6FEE-4243-4247-A58F-E3DBC55C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8" y="0"/>
            <a:ext cx="13015896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CECD871-638D-A442-8024-339D1F0AF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13004800" cy="955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250"/>
            <a:ext cx="13004800" cy="930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E3FD7-2D5C-9D47-B139-748B897D1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38" y="0"/>
            <a:ext cx="13127276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Macintosh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4</cp:revision>
  <dcterms:created xsi:type="dcterms:W3CDTF">2020-11-06T17:30:17Z</dcterms:created>
  <dcterms:modified xsi:type="dcterms:W3CDTF">2020-11-10T16:39:47Z</dcterms:modified>
</cp:coreProperties>
</file>