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5" r:id="rId15"/>
    <p:sldId id="269" r:id="rId16"/>
    <p:sldId id="270" r:id="rId17"/>
    <p:sldId id="271" r:id="rId18"/>
    <p:sldId id="272" r:id="rId19"/>
    <p:sldId id="316" r:id="rId20"/>
    <p:sldId id="274" r:id="rId21"/>
    <p:sldId id="275" r:id="rId22"/>
    <p:sldId id="276" r:id="rId23"/>
    <p:sldId id="277" r:id="rId24"/>
    <p:sldId id="278" r:id="rId25"/>
    <p:sldId id="279" r:id="rId26"/>
    <p:sldId id="323" r:id="rId27"/>
    <p:sldId id="281" r:id="rId28"/>
    <p:sldId id="282" r:id="rId29"/>
    <p:sldId id="283" r:id="rId30"/>
    <p:sldId id="284" r:id="rId31"/>
    <p:sldId id="32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25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7"/>
  </p:normalViewPr>
  <p:slideViewPr>
    <p:cSldViewPr snapToGrid="0" snapToObjects="1">
      <p:cViewPr varScale="1">
        <p:scale>
          <a:sx n="74" d="100"/>
          <a:sy n="74" d="100"/>
        </p:scale>
        <p:origin x="6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0" name="Screenshot 2019-04-26 at 11.49.49.png" descr="Screenshot 2019-04-26 at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" y="0"/>
            <a:ext cx="129975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68D7D53-9751-6E40-B938-ADB7C912A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55"/>
            <a:ext cx="13004800" cy="95642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8A7FC24-BA20-1246-85D3-A5E6240A8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3" y="144013"/>
            <a:ext cx="13025533" cy="95925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359EE2A-29E5-B14D-AD7B-2BDB30DA6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1"/>
            <a:ext cx="13054818" cy="9753600"/>
          </a:xfrm>
          <a:prstGeom prst="rect">
            <a:avLst/>
          </a:prstGeom>
        </p:spPr>
      </p:pic>
      <p:sp>
        <p:nvSpPr>
          <p:cNvPr id="17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Shrek_(character).png" descr="Shrek_(character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51" y="2235348"/>
            <a:ext cx="2794001" cy="414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Marlin.png" descr="Marlin.png"/>
          <p:cNvPicPr>
            <a:picLocks noChangeAspect="1"/>
          </p:cNvPicPr>
          <p:nvPr/>
        </p:nvPicPr>
        <p:blipFill>
          <a:blip r:embed="rId4"/>
          <a:srcRect l="5909" t="4603" r="8814" b="3412"/>
          <a:stretch>
            <a:fillRect/>
          </a:stretch>
        </p:blipFill>
        <p:spPr>
          <a:xfrm>
            <a:off x="4585318" y="1752622"/>
            <a:ext cx="4212495" cy="3073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29" extrusionOk="0">
                <a:moveTo>
                  <a:pt x="11524" y="2"/>
                </a:moveTo>
                <a:cubicBezTo>
                  <a:pt x="11508" y="6"/>
                  <a:pt x="11494" y="15"/>
                  <a:pt x="11485" y="35"/>
                </a:cubicBezTo>
                <a:cubicBezTo>
                  <a:pt x="11455" y="102"/>
                  <a:pt x="11399" y="131"/>
                  <a:pt x="11361" y="99"/>
                </a:cubicBezTo>
                <a:cubicBezTo>
                  <a:pt x="11323" y="67"/>
                  <a:pt x="11212" y="220"/>
                  <a:pt x="11113" y="438"/>
                </a:cubicBezTo>
                <a:cubicBezTo>
                  <a:pt x="10882" y="951"/>
                  <a:pt x="10703" y="3232"/>
                  <a:pt x="10859" y="3699"/>
                </a:cubicBezTo>
                <a:cubicBezTo>
                  <a:pt x="10939" y="3938"/>
                  <a:pt x="10934" y="4025"/>
                  <a:pt x="10831" y="4180"/>
                </a:cubicBezTo>
                <a:cubicBezTo>
                  <a:pt x="10761" y="4285"/>
                  <a:pt x="10705" y="4424"/>
                  <a:pt x="10705" y="4486"/>
                </a:cubicBezTo>
                <a:cubicBezTo>
                  <a:pt x="10705" y="4701"/>
                  <a:pt x="10418" y="4950"/>
                  <a:pt x="10091" y="5020"/>
                </a:cubicBezTo>
                <a:cubicBezTo>
                  <a:pt x="9602" y="5124"/>
                  <a:pt x="9161" y="5301"/>
                  <a:pt x="9111" y="5412"/>
                </a:cubicBezTo>
                <a:cubicBezTo>
                  <a:pt x="9086" y="5466"/>
                  <a:pt x="8996" y="5482"/>
                  <a:pt x="8908" y="5451"/>
                </a:cubicBezTo>
                <a:cubicBezTo>
                  <a:pt x="8653" y="5360"/>
                  <a:pt x="7558" y="6419"/>
                  <a:pt x="7523" y="6791"/>
                </a:cubicBezTo>
                <a:cubicBezTo>
                  <a:pt x="7519" y="6838"/>
                  <a:pt x="7464" y="7014"/>
                  <a:pt x="7401" y="7183"/>
                </a:cubicBezTo>
                <a:cubicBezTo>
                  <a:pt x="7263" y="7556"/>
                  <a:pt x="7170" y="8865"/>
                  <a:pt x="7275" y="8954"/>
                </a:cubicBezTo>
                <a:cubicBezTo>
                  <a:pt x="7317" y="8989"/>
                  <a:pt x="7274" y="9165"/>
                  <a:pt x="7180" y="9346"/>
                </a:cubicBezTo>
                <a:cubicBezTo>
                  <a:pt x="7038" y="9617"/>
                  <a:pt x="6952" y="9674"/>
                  <a:pt x="6673" y="9674"/>
                </a:cubicBezTo>
                <a:cubicBezTo>
                  <a:pt x="6193" y="9674"/>
                  <a:pt x="4621" y="8977"/>
                  <a:pt x="3354" y="8200"/>
                </a:cubicBezTo>
                <a:cubicBezTo>
                  <a:pt x="2756" y="7834"/>
                  <a:pt x="2115" y="7460"/>
                  <a:pt x="1927" y="7369"/>
                </a:cubicBezTo>
                <a:cubicBezTo>
                  <a:pt x="1589" y="7206"/>
                  <a:pt x="1579" y="7210"/>
                  <a:pt x="1211" y="7564"/>
                </a:cubicBezTo>
                <a:cubicBezTo>
                  <a:pt x="820" y="7941"/>
                  <a:pt x="350" y="8628"/>
                  <a:pt x="347" y="8829"/>
                </a:cubicBezTo>
                <a:cubicBezTo>
                  <a:pt x="346" y="8894"/>
                  <a:pt x="302" y="9054"/>
                  <a:pt x="248" y="9185"/>
                </a:cubicBezTo>
                <a:cubicBezTo>
                  <a:pt x="193" y="9315"/>
                  <a:pt x="162" y="9528"/>
                  <a:pt x="180" y="9657"/>
                </a:cubicBezTo>
                <a:cubicBezTo>
                  <a:pt x="199" y="9786"/>
                  <a:pt x="157" y="10049"/>
                  <a:pt x="87" y="10241"/>
                </a:cubicBezTo>
                <a:cubicBezTo>
                  <a:pt x="-9" y="10504"/>
                  <a:pt x="-20" y="10654"/>
                  <a:pt x="44" y="10847"/>
                </a:cubicBezTo>
                <a:cubicBezTo>
                  <a:pt x="103" y="11025"/>
                  <a:pt x="104" y="11138"/>
                  <a:pt x="44" y="11220"/>
                </a:cubicBezTo>
                <a:cubicBezTo>
                  <a:pt x="14" y="11260"/>
                  <a:pt x="-1" y="11316"/>
                  <a:pt x="0" y="11392"/>
                </a:cubicBezTo>
                <a:cubicBezTo>
                  <a:pt x="0" y="11468"/>
                  <a:pt x="15" y="11563"/>
                  <a:pt x="46" y="11684"/>
                </a:cubicBezTo>
                <a:cubicBezTo>
                  <a:pt x="95" y="11875"/>
                  <a:pt x="118" y="12092"/>
                  <a:pt x="97" y="12168"/>
                </a:cubicBezTo>
                <a:cubicBezTo>
                  <a:pt x="46" y="12353"/>
                  <a:pt x="273" y="13795"/>
                  <a:pt x="382" y="13975"/>
                </a:cubicBezTo>
                <a:cubicBezTo>
                  <a:pt x="430" y="14054"/>
                  <a:pt x="448" y="14143"/>
                  <a:pt x="424" y="14175"/>
                </a:cubicBezTo>
                <a:cubicBezTo>
                  <a:pt x="401" y="14207"/>
                  <a:pt x="476" y="14356"/>
                  <a:pt x="589" y="14503"/>
                </a:cubicBezTo>
                <a:cubicBezTo>
                  <a:pt x="702" y="14650"/>
                  <a:pt x="796" y="14819"/>
                  <a:pt x="798" y="14881"/>
                </a:cubicBezTo>
                <a:cubicBezTo>
                  <a:pt x="803" y="15018"/>
                  <a:pt x="1263" y="15721"/>
                  <a:pt x="1349" y="15723"/>
                </a:cubicBezTo>
                <a:cubicBezTo>
                  <a:pt x="1384" y="15724"/>
                  <a:pt x="1493" y="15843"/>
                  <a:pt x="1593" y="15987"/>
                </a:cubicBezTo>
                <a:cubicBezTo>
                  <a:pt x="1694" y="16132"/>
                  <a:pt x="1901" y="16278"/>
                  <a:pt x="2055" y="16313"/>
                </a:cubicBezTo>
                <a:cubicBezTo>
                  <a:pt x="2691" y="16454"/>
                  <a:pt x="5352" y="15818"/>
                  <a:pt x="6202" y="15323"/>
                </a:cubicBezTo>
                <a:cubicBezTo>
                  <a:pt x="6614" y="15083"/>
                  <a:pt x="7115" y="15090"/>
                  <a:pt x="7466" y="15340"/>
                </a:cubicBezTo>
                <a:cubicBezTo>
                  <a:pt x="7632" y="15457"/>
                  <a:pt x="7766" y="15604"/>
                  <a:pt x="7765" y="15665"/>
                </a:cubicBezTo>
                <a:cubicBezTo>
                  <a:pt x="7764" y="15726"/>
                  <a:pt x="7422" y="15839"/>
                  <a:pt x="7005" y="15915"/>
                </a:cubicBezTo>
                <a:cubicBezTo>
                  <a:pt x="5716" y="16151"/>
                  <a:pt x="4695" y="16739"/>
                  <a:pt x="4360" y="17439"/>
                </a:cubicBezTo>
                <a:cubicBezTo>
                  <a:pt x="4239" y="17690"/>
                  <a:pt x="4232" y="19137"/>
                  <a:pt x="4350" y="19399"/>
                </a:cubicBezTo>
                <a:cubicBezTo>
                  <a:pt x="4380" y="19465"/>
                  <a:pt x="4383" y="19636"/>
                  <a:pt x="4356" y="19782"/>
                </a:cubicBezTo>
                <a:cubicBezTo>
                  <a:pt x="4325" y="19953"/>
                  <a:pt x="4353" y="20100"/>
                  <a:pt x="4435" y="20194"/>
                </a:cubicBezTo>
                <a:cubicBezTo>
                  <a:pt x="4506" y="20274"/>
                  <a:pt x="4563" y="20434"/>
                  <a:pt x="4563" y="20549"/>
                </a:cubicBezTo>
                <a:cubicBezTo>
                  <a:pt x="4563" y="20665"/>
                  <a:pt x="4612" y="20761"/>
                  <a:pt x="4671" y="20761"/>
                </a:cubicBezTo>
                <a:cubicBezTo>
                  <a:pt x="4730" y="20761"/>
                  <a:pt x="4858" y="20908"/>
                  <a:pt x="4956" y="21089"/>
                </a:cubicBezTo>
                <a:cubicBezTo>
                  <a:pt x="5056" y="21275"/>
                  <a:pt x="5231" y="21438"/>
                  <a:pt x="5360" y="21464"/>
                </a:cubicBezTo>
                <a:cubicBezTo>
                  <a:pt x="5485" y="21490"/>
                  <a:pt x="5624" y="21515"/>
                  <a:pt x="5669" y="21522"/>
                </a:cubicBezTo>
                <a:cubicBezTo>
                  <a:pt x="6084" y="21590"/>
                  <a:pt x="7584" y="21118"/>
                  <a:pt x="8235" y="20716"/>
                </a:cubicBezTo>
                <a:cubicBezTo>
                  <a:pt x="8542" y="20526"/>
                  <a:pt x="8722" y="19889"/>
                  <a:pt x="8828" y="18595"/>
                </a:cubicBezTo>
                <a:cubicBezTo>
                  <a:pt x="8883" y="17936"/>
                  <a:pt x="8971" y="17350"/>
                  <a:pt x="9027" y="17286"/>
                </a:cubicBezTo>
                <a:cubicBezTo>
                  <a:pt x="9102" y="17201"/>
                  <a:pt x="9267" y="17294"/>
                  <a:pt x="9631" y="17625"/>
                </a:cubicBezTo>
                <a:cubicBezTo>
                  <a:pt x="9907" y="17875"/>
                  <a:pt x="10131" y="18103"/>
                  <a:pt x="10131" y="18131"/>
                </a:cubicBezTo>
                <a:cubicBezTo>
                  <a:pt x="10131" y="18158"/>
                  <a:pt x="9988" y="18280"/>
                  <a:pt x="9812" y="18403"/>
                </a:cubicBezTo>
                <a:cubicBezTo>
                  <a:pt x="9459" y="18650"/>
                  <a:pt x="9275" y="19157"/>
                  <a:pt x="9347" y="19696"/>
                </a:cubicBezTo>
                <a:cubicBezTo>
                  <a:pt x="9399" y="20091"/>
                  <a:pt x="9393" y="20085"/>
                  <a:pt x="9814" y="20155"/>
                </a:cubicBezTo>
                <a:lnTo>
                  <a:pt x="10172" y="20216"/>
                </a:lnTo>
                <a:lnTo>
                  <a:pt x="10357" y="19560"/>
                </a:lnTo>
                <a:cubicBezTo>
                  <a:pt x="10458" y="19199"/>
                  <a:pt x="10542" y="18848"/>
                  <a:pt x="10542" y="18781"/>
                </a:cubicBezTo>
                <a:cubicBezTo>
                  <a:pt x="10542" y="18533"/>
                  <a:pt x="10767" y="18386"/>
                  <a:pt x="10947" y="18517"/>
                </a:cubicBezTo>
                <a:cubicBezTo>
                  <a:pt x="11105" y="18633"/>
                  <a:pt x="11109" y="18662"/>
                  <a:pt x="10993" y="18968"/>
                </a:cubicBezTo>
                <a:cubicBezTo>
                  <a:pt x="10865" y="19307"/>
                  <a:pt x="10824" y="19969"/>
                  <a:pt x="10930" y="19985"/>
                </a:cubicBezTo>
                <a:cubicBezTo>
                  <a:pt x="10964" y="19990"/>
                  <a:pt x="11091" y="20016"/>
                  <a:pt x="11213" y="20043"/>
                </a:cubicBezTo>
                <a:cubicBezTo>
                  <a:pt x="11445" y="20096"/>
                  <a:pt x="11467" y="20026"/>
                  <a:pt x="11542" y="19079"/>
                </a:cubicBezTo>
                <a:cubicBezTo>
                  <a:pt x="11561" y="18842"/>
                  <a:pt x="11603" y="18803"/>
                  <a:pt x="11810" y="18826"/>
                </a:cubicBezTo>
                <a:cubicBezTo>
                  <a:pt x="11946" y="18841"/>
                  <a:pt x="12516" y="18885"/>
                  <a:pt x="13079" y="18923"/>
                </a:cubicBezTo>
                <a:cubicBezTo>
                  <a:pt x="13992" y="18984"/>
                  <a:pt x="14153" y="18967"/>
                  <a:pt x="14555" y="18759"/>
                </a:cubicBezTo>
                <a:cubicBezTo>
                  <a:pt x="15280" y="18384"/>
                  <a:pt x="16030" y="17642"/>
                  <a:pt x="16376" y="16960"/>
                </a:cubicBezTo>
                <a:cubicBezTo>
                  <a:pt x="16721" y="16282"/>
                  <a:pt x="16826" y="15839"/>
                  <a:pt x="16862" y="14945"/>
                </a:cubicBezTo>
                <a:cubicBezTo>
                  <a:pt x="16876" y="14611"/>
                  <a:pt x="16927" y="14321"/>
                  <a:pt x="16974" y="14300"/>
                </a:cubicBezTo>
                <a:cubicBezTo>
                  <a:pt x="17021" y="14278"/>
                  <a:pt x="17323" y="14588"/>
                  <a:pt x="17647" y="14987"/>
                </a:cubicBezTo>
                <a:cubicBezTo>
                  <a:pt x="18494" y="16029"/>
                  <a:pt x="18839" y="16240"/>
                  <a:pt x="19348" y="16026"/>
                </a:cubicBezTo>
                <a:cubicBezTo>
                  <a:pt x="19755" y="15856"/>
                  <a:pt x="21235" y="13830"/>
                  <a:pt x="21314" y="13335"/>
                </a:cubicBezTo>
                <a:cubicBezTo>
                  <a:pt x="21345" y="13141"/>
                  <a:pt x="21419" y="12878"/>
                  <a:pt x="21477" y="12754"/>
                </a:cubicBezTo>
                <a:cubicBezTo>
                  <a:pt x="21538" y="12623"/>
                  <a:pt x="21573" y="12219"/>
                  <a:pt x="21576" y="11823"/>
                </a:cubicBezTo>
                <a:cubicBezTo>
                  <a:pt x="21580" y="11426"/>
                  <a:pt x="21552" y="11039"/>
                  <a:pt x="21493" y="10936"/>
                </a:cubicBezTo>
                <a:cubicBezTo>
                  <a:pt x="21449" y="10860"/>
                  <a:pt x="21433" y="10728"/>
                  <a:pt x="21456" y="10644"/>
                </a:cubicBezTo>
                <a:cubicBezTo>
                  <a:pt x="21480" y="10560"/>
                  <a:pt x="21431" y="10344"/>
                  <a:pt x="21345" y="10166"/>
                </a:cubicBezTo>
                <a:cubicBezTo>
                  <a:pt x="21259" y="9988"/>
                  <a:pt x="21188" y="9750"/>
                  <a:pt x="21188" y="9638"/>
                </a:cubicBezTo>
                <a:cubicBezTo>
                  <a:pt x="21187" y="9388"/>
                  <a:pt x="20462" y="8217"/>
                  <a:pt x="20308" y="8217"/>
                </a:cubicBezTo>
                <a:cubicBezTo>
                  <a:pt x="20247" y="8217"/>
                  <a:pt x="20111" y="8093"/>
                  <a:pt x="20007" y="7939"/>
                </a:cubicBezTo>
                <a:cubicBezTo>
                  <a:pt x="19903" y="7785"/>
                  <a:pt x="19660" y="7584"/>
                  <a:pt x="19468" y="7491"/>
                </a:cubicBezTo>
                <a:cubicBezTo>
                  <a:pt x="19277" y="7399"/>
                  <a:pt x="18994" y="7171"/>
                  <a:pt x="18840" y="6985"/>
                </a:cubicBezTo>
                <a:cubicBezTo>
                  <a:pt x="18645" y="6752"/>
                  <a:pt x="18474" y="6649"/>
                  <a:pt x="18279" y="6649"/>
                </a:cubicBezTo>
                <a:cubicBezTo>
                  <a:pt x="17956" y="6649"/>
                  <a:pt x="17975" y="6591"/>
                  <a:pt x="17635" y="8795"/>
                </a:cubicBezTo>
                <a:cubicBezTo>
                  <a:pt x="17424" y="10164"/>
                  <a:pt x="17299" y="10621"/>
                  <a:pt x="17169" y="10511"/>
                </a:cubicBezTo>
                <a:cubicBezTo>
                  <a:pt x="17075" y="10431"/>
                  <a:pt x="16823" y="9676"/>
                  <a:pt x="16683" y="9057"/>
                </a:cubicBezTo>
                <a:cubicBezTo>
                  <a:pt x="16429" y="7933"/>
                  <a:pt x="15966" y="7252"/>
                  <a:pt x="15043" y="6641"/>
                </a:cubicBezTo>
                <a:cubicBezTo>
                  <a:pt x="14477" y="6266"/>
                  <a:pt x="14355" y="6251"/>
                  <a:pt x="13697" y="6485"/>
                </a:cubicBezTo>
                <a:cubicBezTo>
                  <a:pt x="13184" y="6668"/>
                  <a:pt x="12964" y="6584"/>
                  <a:pt x="13152" y="6274"/>
                </a:cubicBezTo>
                <a:cubicBezTo>
                  <a:pt x="13256" y="6102"/>
                  <a:pt x="13147" y="5908"/>
                  <a:pt x="13010" y="6024"/>
                </a:cubicBezTo>
                <a:cubicBezTo>
                  <a:pt x="12971" y="6057"/>
                  <a:pt x="12872" y="5985"/>
                  <a:pt x="12792" y="5865"/>
                </a:cubicBezTo>
                <a:cubicBezTo>
                  <a:pt x="12652" y="5652"/>
                  <a:pt x="12659" y="5641"/>
                  <a:pt x="13034" y="5420"/>
                </a:cubicBezTo>
                <a:cubicBezTo>
                  <a:pt x="13492" y="5152"/>
                  <a:pt x="14112" y="5129"/>
                  <a:pt x="14537" y="5362"/>
                </a:cubicBezTo>
                <a:lnTo>
                  <a:pt x="14839" y="5529"/>
                </a:lnTo>
                <a:lnTo>
                  <a:pt x="14547" y="5198"/>
                </a:lnTo>
                <a:cubicBezTo>
                  <a:pt x="14385" y="5015"/>
                  <a:pt x="14074" y="4699"/>
                  <a:pt x="13856" y="4497"/>
                </a:cubicBezTo>
                <a:cubicBezTo>
                  <a:pt x="13556" y="4220"/>
                  <a:pt x="13433" y="4021"/>
                  <a:pt x="13358" y="3683"/>
                </a:cubicBezTo>
                <a:cubicBezTo>
                  <a:pt x="13302" y="3436"/>
                  <a:pt x="13192" y="2936"/>
                  <a:pt x="13112" y="2571"/>
                </a:cubicBezTo>
                <a:cubicBezTo>
                  <a:pt x="13031" y="2206"/>
                  <a:pt x="12900" y="1829"/>
                  <a:pt x="12819" y="1734"/>
                </a:cubicBezTo>
                <a:cubicBezTo>
                  <a:pt x="12737" y="1639"/>
                  <a:pt x="12670" y="1515"/>
                  <a:pt x="12670" y="1459"/>
                </a:cubicBezTo>
                <a:cubicBezTo>
                  <a:pt x="12670" y="1341"/>
                  <a:pt x="12075" y="436"/>
                  <a:pt x="11998" y="436"/>
                </a:cubicBezTo>
                <a:cubicBezTo>
                  <a:pt x="11969" y="436"/>
                  <a:pt x="11855" y="317"/>
                  <a:pt x="11743" y="174"/>
                </a:cubicBezTo>
                <a:cubicBezTo>
                  <a:pt x="11645" y="48"/>
                  <a:pt x="11571" y="-10"/>
                  <a:pt x="11524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" name="file_31f4115d.jpeg" descr="file_31f4115d.jpeg"/>
          <p:cNvPicPr>
            <a:picLocks noChangeAspect="1"/>
          </p:cNvPicPr>
          <p:nvPr/>
        </p:nvPicPr>
        <p:blipFill>
          <a:blip r:embed="rId5"/>
          <a:srcRect l="11845" t="1696" r="12050" b="3263"/>
          <a:stretch>
            <a:fillRect/>
          </a:stretch>
        </p:blipFill>
        <p:spPr>
          <a:xfrm>
            <a:off x="9182899" y="2361433"/>
            <a:ext cx="3544125" cy="4425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5" extrusionOk="0">
                <a:moveTo>
                  <a:pt x="2441" y="0"/>
                </a:moveTo>
                <a:cubicBezTo>
                  <a:pt x="2349" y="0"/>
                  <a:pt x="2109" y="20"/>
                  <a:pt x="1906" y="45"/>
                </a:cubicBezTo>
                <a:cubicBezTo>
                  <a:pt x="903" y="166"/>
                  <a:pt x="342" y="386"/>
                  <a:pt x="158" y="732"/>
                </a:cubicBezTo>
                <a:cubicBezTo>
                  <a:pt x="57" y="921"/>
                  <a:pt x="4" y="1233"/>
                  <a:pt x="0" y="1666"/>
                </a:cubicBezTo>
                <a:cubicBezTo>
                  <a:pt x="-3" y="2099"/>
                  <a:pt x="42" y="2652"/>
                  <a:pt x="136" y="3327"/>
                </a:cubicBezTo>
                <a:lnTo>
                  <a:pt x="274" y="4305"/>
                </a:lnTo>
                <a:lnTo>
                  <a:pt x="211" y="4762"/>
                </a:lnTo>
                <a:cubicBezTo>
                  <a:pt x="23" y="6144"/>
                  <a:pt x="44" y="7521"/>
                  <a:pt x="262" y="8168"/>
                </a:cubicBezTo>
                <a:cubicBezTo>
                  <a:pt x="323" y="8350"/>
                  <a:pt x="642" y="8604"/>
                  <a:pt x="1152" y="8875"/>
                </a:cubicBezTo>
                <a:cubicBezTo>
                  <a:pt x="1717" y="9175"/>
                  <a:pt x="2110" y="9328"/>
                  <a:pt x="2784" y="9510"/>
                </a:cubicBezTo>
                <a:cubicBezTo>
                  <a:pt x="3174" y="9616"/>
                  <a:pt x="3351" y="9678"/>
                  <a:pt x="3379" y="9719"/>
                </a:cubicBezTo>
                <a:cubicBezTo>
                  <a:pt x="3517" y="9924"/>
                  <a:pt x="3707" y="10087"/>
                  <a:pt x="3887" y="10159"/>
                </a:cubicBezTo>
                <a:cubicBezTo>
                  <a:pt x="4147" y="10263"/>
                  <a:pt x="4262" y="10257"/>
                  <a:pt x="4656" y="10120"/>
                </a:cubicBezTo>
                <a:cubicBezTo>
                  <a:pt x="4992" y="10003"/>
                  <a:pt x="5175" y="9973"/>
                  <a:pt x="5294" y="10014"/>
                </a:cubicBezTo>
                <a:cubicBezTo>
                  <a:pt x="5330" y="10026"/>
                  <a:pt x="5400" y="10027"/>
                  <a:pt x="5449" y="10018"/>
                </a:cubicBezTo>
                <a:cubicBezTo>
                  <a:pt x="5522" y="10003"/>
                  <a:pt x="5585" y="10037"/>
                  <a:pt x="5819" y="10211"/>
                </a:cubicBezTo>
                <a:lnTo>
                  <a:pt x="6102" y="10422"/>
                </a:lnTo>
                <a:lnTo>
                  <a:pt x="6078" y="10610"/>
                </a:lnTo>
                <a:cubicBezTo>
                  <a:pt x="6060" y="10745"/>
                  <a:pt x="6069" y="10855"/>
                  <a:pt x="6116" y="11009"/>
                </a:cubicBezTo>
                <a:cubicBezTo>
                  <a:pt x="6171" y="11186"/>
                  <a:pt x="6178" y="11287"/>
                  <a:pt x="6155" y="11623"/>
                </a:cubicBezTo>
                <a:cubicBezTo>
                  <a:pt x="6115" y="12227"/>
                  <a:pt x="6113" y="12244"/>
                  <a:pt x="6025" y="12500"/>
                </a:cubicBezTo>
                <a:cubicBezTo>
                  <a:pt x="5949" y="12720"/>
                  <a:pt x="5945" y="12769"/>
                  <a:pt x="5976" y="13137"/>
                </a:cubicBezTo>
                <a:cubicBezTo>
                  <a:pt x="6006" y="13488"/>
                  <a:pt x="6003" y="13553"/>
                  <a:pt x="5945" y="13693"/>
                </a:cubicBezTo>
                <a:cubicBezTo>
                  <a:pt x="5819" y="13993"/>
                  <a:pt x="5750" y="14530"/>
                  <a:pt x="5744" y="15252"/>
                </a:cubicBezTo>
                <a:cubicBezTo>
                  <a:pt x="5741" y="15626"/>
                  <a:pt x="5726" y="16147"/>
                  <a:pt x="5710" y="16410"/>
                </a:cubicBezTo>
                <a:cubicBezTo>
                  <a:pt x="5679" y="16930"/>
                  <a:pt x="5702" y="17132"/>
                  <a:pt x="5860" y="17639"/>
                </a:cubicBezTo>
                <a:cubicBezTo>
                  <a:pt x="5978" y="18018"/>
                  <a:pt x="6109" y="18300"/>
                  <a:pt x="6310" y="18621"/>
                </a:cubicBezTo>
                <a:lnTo>
                  <a:pt x="6474" y="18884"/>
                </a:lnTo>
                <a:lnTo>
                  <a:pt x="6428" y="19072"/>
                </a:lnTo>
                <a:cubicBezTo>
                  <a:pt x="6404" y="19176"/>
                  <a:pt x="6395" y="19308"/>
                  <a:pt x="6409" y="19367"/>
                </a:cubicBezTo>
                <a:cubicBezTo>
                  <a:pt x="6433" y="19468"/>
                  <a:pt x="6421" y="19485"/>
                  <a:pt x="6141" y="19731"/>
                </a:cubicBezTo>
                <a:cubicBezTo>
                  <a:pt x="5979" y="19872"/>
                  <a:pt x="5785" y="20080"/>
                  <a:pt x="5710" y="20194"/>
                </a:cubicBezTo>
                <a:cubicBezTo>
                  <a:pt x="5529" y="20466"/>
                  <a:pt x="5542" y="20566"/>
                  <a:pt x="5783" y="20753"/>
                </a:cubicBezTo>
                <a:cubicBezTo>
                  <a:pt x="5878" y="20827"/>
                  <a:pt x="5992" y="20887"/>
                  <a:pt x="6034" y="20887"/>
                </a:cubicBezTo>
                <a:cubicBezTo>
                  <a:pt x="6077" y="20887"/>
                  <a:pt x="6149" y="20915"/>
                  <a:pt x="6194" y="20949"/>
                </a:cubicBezTo>
                <a:cubicBezTo>
                  <a:pt x="6239" y="20983"/>
                  <a:pt x="6347" y="21019"/>
                  <a:pt x="6436" y="21028"/>
                </a:cubicBezTo>
                <a:cubicBezTo>
                  <a:pt x="6524" y="21038"/>
                  <a:pt x="6642" y="21071"/>
                  <a:pt x="6697" y="21104"/>
                </a:cubicBezTo>
                <a:cubicBezTo>
                  <a:pt x="6761" y="21141"/>
                  <a:pt x="6863" y="21164"/>
                  <a:pt x="6982" y="21168"/>
                </a:cubicBezTo>
                <a:cubicBezTo>
                  <a:pt x="7093" y="21171"/>
                  <a:pt x="7195" y="21192"/>
                  <a:pt x="7234" y="21220"/>
                </a:cubicBezTo>
                <a:cubicBezTo>
                  <a:pt x="7270" y="21246"/>
                  <a:pt x="7406" y="21284"/>
                  <a:pt x="7538" y="21303"/>
                </a:cubicBezTo>
                <a:cubicBezTo>
                  <a:pt x="7770" y="21337"/>
                  <a:pt x="7788" y="21334"/>
                  <a:pt x="8066" y="21245"/>
                </a:cubicBezTo>
                <a:cubicBezTo>
                  <a:pt x="8548" y="21091"/>
                  <a:pt x="8852" y="20955"/>
                  <a:pt x="8965" y="20844"/>
                </a:cubicBezTo>
                <a:cubicBezTo>
                  <a:pt x="9024" y="20786"/>
                  <a:pt x="9119" y="20693"/>
                  <a:pt x="9176" y="20637"/>
                </a:cubicBezTo>
                <a:cubicBezTo>
                  <a:pt x="9237" y="20577"/>
                  <a:pt x="9328" y="20529"/>
                  <a:pt x="9398" y="20517"/>
                </a:cubicBezTo>
                <a:cubicBezTo>
                  <a:pt x="9590" y="20485"/>
                  <a:pt x="10046" y="20296"/>
                  <a:pt x="10124" y="20217"/>
                </a:cubicBezTo>
                <a:cubicBezTo>
                  <a:pt x="10206" y="20133"/>
                  <a:pt x="10248" y="19968"/>
                  <a:pt x="10305" y="19516"/>
                </a:cubicBezTo>
                <a:cubicBezTo>
                  <a:pt x="10327" y="19339"/>
                  <a:pt x="10360" y="19178"/>
                  <a:pt x="10378" y="19159"/>
                </a:cubicBezTo>
                <a:cubicBezTo>
                  <a:pt x="10395" y="19141"/>
                  <a:pt x="10457" y="19033"/>
                  <a:pt x="10516" y="18919"/>
                </a:cubicBezTo>
                <a:cubicBezTo>
                  <a:pt x="10605" y="18743"/>
                  <a:pt x="10624" y="18658"/>
                  <a:pt x="10641" y="18350"/>
                </a:cubicBezTo>
                <a:cubicBezTo>
                  <a:pt x="10652" y="18151"/>
                  <a:pt x="10678" y="17987"/>
                  <a:pt x="10697" y="17986"/>
                </a:cubicBezTo>
                <a:cubicBezTo>
                  <a:pt x="10716" y="17985"/>
                  <a:pt x="10751" y="18034"/>
                  <a:pt x="10774" y="18096"/>
                </a:cubicBezTo>
                <a:cubicBezTo>
                  <a:pt x="10798" y="18158"/>
                  <a:pt x="10911" y="18335"/>
                  <a:pt x="11026" y="18489"/>
                </a:cubicBezTo>
                <a:cubicBezTo>
                  <a:pt x="11213" y="18741"/>
                  <a:pt x="11289" y="18876"/>
                  <a:pt x="11509" y="19357"/>
                </a:cubicBezTo>
                <a:cubicBezTo>
                  <a:pt x="11547" y="19439"/>
                  <a:pt x="11620" y="19527"/>
                  <a:pt x="11684" y="19564"/>
                </a:cubicBezTo>
                <a:cubicBezTo>
                  <a:pt x="11744" y="19600"/>
                  <a:pt x="11842" y="19697"/>
                  <a:pt x="11901" y="19781"/>
                </a:cubicBezTo>
                <a:lnTo>
                  <a:pt x="12010" y="19932"/>
                </a:lnTo>
                <a:lnTo>
                  <a:pt x="11930" y="20240"/>
                </a:lnTo>
                <a:cubicBezTo>
                  <a:pt x="11866" y="20491"/>
                  <a:pt x="11856" y="20617"/>
                  <a:pt x="11870" y="20931"/>
                </a:cubicBezTo>
                <a:cubicBezTo>
                  <a:pt x="11888" y="21335"/>
                  <a:pt x="11942" y="21505"/>
                  <a:pt x="12071" y="21565"/>
                </a:cubicBezTo>
                <a:cubicBezTo>
                  <a:pt x="12108" y="21582"/>
                  <a:pt x="12266" y="21595"/>
                  <a:pt x="12421" y="21596"/>
                </a:cubicBezTo>
                <a:cubicBezTo>
                  <a:pt x="12643" y="21596"/>
                  <a:pt x="12721" y="21586"/>
                  <a:pt x="12791" y="21541"/>
                </a:cubicBezTo>
                <a:cubicBezTo>
                  <a:pt x="12870" y="21492"/>
                  <a:pt x="12892" y="21490"/>
                  <a:pt x="12973" y="21526"/>
                </a:cubicBezTo>
                <a:cubicBezTo>
                  <a:pt x="13140" y="21600"/>
                  <a:pt x="13488" y="21561"/>
                  <a:pt x="13582" y="21458"/>
                </a:cubicBezTo>
                <a:cubicBezTo>
                  <a:pt x="13628" y="21408"/>
                  <a:pt x="13633" y="21409"/>
                  <a:pt x="13701" y="21458"/>
                </a:cubicBezTo>
                <a:cubicBezTo>
                  <a:pt x="13814" y="21540"/>
                  <a:pt x="14099" y="21527"/>
                  <a:pt x="14206" y="21435"/>
                </a:cubicBezTo>
                <a:cubicBezTo>
                  <a:pt x="14286" y="21366"/>
                  <a:pt x="14296" y="21364"/>
                  <a:pt x="14397" y="21404"/>
                </a:cubicBezTo>
                <a:cubicBezTo>
                  <a:pt x="14548" y="21464"/>
                  <a:pt x="14809" y="21411"/>
                  <a:pt x="14857" y="21311"/>
                </a:cubicBezTo>
                <a:cubicBezTo>
                  <a:pt x="14885" y="21252"/>
                  <a:pt x="14903" y="21245"/>
                  <a:pt x="14963" y="21270"/>
                </a:cubicBezTo>
                <a:cubicBezTo>
                  <a:pt x="15061" y="21312"/>
                  <a:pt x="15271" y="21309"/>
                  <a:pt x="15347" y="21264"/>
                </a:cubicBezTo>
                <a:cubicBezTo>
                  <a:pt x="15395" y="21236"/>
                  <a:pt x="15420" y="21146"/>
                  <a:pt x="15451" y="20887"/>
                </a:cubicBezTo>
                <a:cubicBezTo>
                  <a:pt x="15476" y="20685"/>
                  <a:pt x="15511" y="20529"/>
                  <a:pt x="15541" y="20501"/>
                </a:cubicBezTo>
                <a:cubicBezTo>
                  <a:pt x="15569" y="20476"/>
                  <a:pt x="15617" y="20399"/>
                  <a:pt x="15647" y="20329"/>
                </a:cubicBezTo>
                <a:cubicBezTo>
                  <a:pt x="15678" y="20260"/>
                  <a:pt x="15736" y="20165"/>
                  <a:pt x="15778" y="20118"/>
                </a:cubicBezTo>
                <a:cubicBezTo>
                  <a:pt x="15879" y="20005"/>
                  <a:pt x="15964" y="19809"/>
                  <a:pt x="15964" y="19686"/>
                </a:cubicBezTo>
                <a:cubicBezTo>
                  <a:pt x="15964" y="19631"/>
                  <a:pt x="15913" y="19463"/>
                  <a:pt x="15850" y="19312"/>
                </a:cubicBezTo>
                <a:cubicBezTo>
                  <a:pt x="15682" y="18908"/>
                  <a:pt x="15664" y="18524"/>
                  <a:pt x="15795" y="18114"/>
                </a:cubicBezTo>
                <a:cubicBezTo>
                  <a:pt x="15932" y="17683"/>
                  <a:pt x="15968" y="17349"/>
                  <a:pt x="15904" y="17105"/>
                </a:cubicBezTo>
                <a:cubicBezTo>
                  <a:pt x="15851" y="16904"/>
                  <a:pt x="15863" y="16790"/>
                  <a:pt x="15952" y="16586"/>
                </a:cubicBezTo>
                <a:cubicBezTo>
                  <a:pt x="15980" y="16522"/>
                  <a:pt x="16020" y="16308"/>
                  <a:pt x="16042" y="16112"/>
                </a:cubicBezTo>
                <a:cubicBezTo>
                  <a:pt x="16110" y="15498"/>
                  <a:pt x="15984" y="14766"/>
                  <a:pt x="15732" y="14297"/>
                </a:cubicBezTo>
                <a:lnTo>
                  <a:pt x="15618" y="14082"/>
                </a:lnTo>
                <a:lnTo>
                  <a:pt x="15732" y="13954"/>
                </a:lnTo>
                <a:cubicBezTo>
                  <a:pt x="15898" y="13769"/>
                  <a:pt x="15910" y="13706"/>
                  <a:pt x="15800" y="13540"/>
                </a:cubicBezTo>
                <a:cubicBezTo>
                  <a:pt x="15739" y="13448"/>
                  <a:pt x="15713" y="13374"/>
                  <a:pt x="15727" y="13329"/>
                </a:cubicBezTo>
                <a:cubicBezTo>
                  <a:pt x="15740" y="13289"/>
                  <a:pt x="15724" y="13230"/>
                  <a:pt x="15691" y="13189"/>
                </a:cubicBezTo>
                <a:cubicBezTo>
                  <a:pt x="15632" y="13117"/>
                  <a:pt x="15646" y="12961"/>
                  <a:pt x="15739" y="12669"/>
                </a:cubicBezTo>
                <a:cubicBezTo>
                  <a:pt x="15774" y="12559"/>
                  <a:pt x="15768" y="12522"/>
                  <a:pt x="15701" y="12395"/>
                </a:cubicBezTo>
                <a:cubicBezTo>
                  <a:pt x="15635" y="12273"/>
                  <a:pt x="15626" y="12217"/>
                  <a:pt x="15647" y="12057"/>
                </a:cubicBezTo>
                <a:cubicBezTo>
                  <a:pt x="15661" y="11951"/>
                  <a:pt x="15679" y="11761"/>
                  <a:pt x="15686" y="11634"/>
                </a:cubicBezTo>
                <a:cubicBezTo>
                  <a:pt x="15695" y="11481"/>
                  <a:pt x="15727" y="11355"/>
                  <a:pt x="15780" y="11257"/>
                </a:cubicBezTo>
                <a:cubicBezTo>
                  <a:pt x="15826" y="11174"/>
                  <a:pt x="15875" y="11003"/>
                  <a:pt x="15892" y="10866"/>
                </a:cubicBezTo>
                <a:cubicBezTo>
                  <a:pt x="15924" y="10593"/>
                  <a:pt x="16023" y="10425"/>
                  <a:pt x="16170" y="10395"/>
                </a:cubicBezTo>
                <a:cubicBezTo>
                  <a:pt x="16221" y="10385"/>
                  <a:pt x="16414" y="10415"/>
                  <a:pt x="16636" y="10469"/>
                </a:cubicBezTo>
                <a:cubicBezTo>
                  <a:pt x="17176" y="10598"/>
                  <a:pt x="17383" y="10629"/>
                  <a:pt x="17638" y="10614"/>
                </a:cubicBezTo>
                <a:cubicBezTo>
                  <a:pt x="17846" y="10602"/>
                  <a:pt x="17872" y="10593"/>
                  <a:pt x="18003" y="10475"/>
                </a:cubicBezTo>
                <a:cubicBezTo>
                  <a:pt x="18090" y="10396"/>
                  <a:pt x="18163" y="10354"/>
                  <a:pt x="18196" y="10364"/>
                </a:cubicBezTo>
                <a:cubicBezTo>
                  <a:pt x="18251" y="10381"/>
                  <a:pt x="18472" y="10212"/>
                  <a:pt x="18755" y="9940"/>
                </a:cubicBezTo>
                <a:cubicBezTo>
                  <a:pt x="18925" y="9776"/>
                  <a:pt x="19210" y="9315"/>
                  <a:pt x="19239" y="9156"/>
                </a:cubicBezTo>
                <a:cubicBezTo>
                  <a:pt x="19250" y="9091"/>
                  <a:pt x="19324" y="8918"/>
                  <a:pt x="19403" y="8770"/>
                </a:cubicBezTo>
                <a:cubicBezTo>
                  <a:pt x="19591" y="8418"/>
                  <a:pt x="19659" y="8237"/>
                  <a:pt x="19863" y="7529"/>
                </a:cubicBezTo>
                <a:cubicBezTo>
                  <a:pt x="20092" y="6733"/>
                  <a:pt x="20260" y="5913"/>
                  <a:pt x="20322" y="5289"/>
                </a:cubicBezTo>
                <a:lnTo>
                  <a:pt x="20356" y="4940"/>
                </a:lnTo>
                <a:lnTo>
                  <a:pt x="20557" y="4741"/>
                </a:lnTo>
                <a:cubicBezTo>
                  <a:pt x="20813" y="4485"/>
                  <a:pt x="21071" y="4120"/>
                  <a:pt x="21171" y="3875"/>
                </a:cubicBezTo>
                <a:cubicBezTo>
                  <a:pt x="21214" y="3769"/>
                  <a:pt x="21327" y="3383"/>
                  <a:pt x="21422" y="3017"/>
                </a:cubicBezTo>
                <a:cubicBezTo>
                  <a:pt x="21588" y="2382"/>
                  <a:pt x="21596" y="2329"/>
                  <a:pt x="21597" y="1863"/>
                </a:cubicBezTo>
                <a:cubicBezTo>
                  <a:pt x="21597" y="1331"/>
                  <a:pt x="21562" y="1211"/>
                  <a:pt x="21391" y="1143"/>
                </a:cubicBezTo>
                <a:cubicBezTo>
                  <a:pt x="21342" y="1123"/>
                  <a:pt x="21304" y="1086"/>
                  <a:pt x="21304" y="1061"/>
                </a:cubicBezTo>
                <a:cubicBezTo>
                  <a:pt x="21304" y="1014"/>
                  <a:pt x="21192" y="910"/>
                  <a:pt x="20915" y="692"/>
                </a:cubicBezTo>
                <a:cubicBezTo>
                  <a:pt x="20739" y="553"/>
                  <a:pt x="20376" y="394"/>
                  <a:pt x="20170" y="366"/>
                </a:cubicBezTo>
                <a:lnTo>
                  <a:pt x="20046" y="351"/>
                </a:lnTo>
                <a:lnTo>
                  <a:pt x="20158" y="426"/>
                </a:lnTo>
                <a:cubicBezTo>
                  <a:pt x="20240" y="483"/>
                  <a:pt x="20257" y="509"/>
                  <a:pt x="20225" y="535"/>
                </a:cubicBezTo>
                <a:cubicBezTo>
                  <a:pt x="20194" y="560"/>
                  <a:pt x="20123" y="547"/>
                  <a:pt x="19947" y="481"/>
                </a:cubicBezTo>
                <a:cubicBezTo>
                  <a:pt x="19818" y="432"/>
                  <a:pt x="19672" y="382"/>
                  <a:pt x="19621" y="370"/>
                </a:cubicBezTo>
                <a:cubicBezTo>
                  <a:pt x="19570" y="358"/>
                  <a:pt x="19479" y="330"/>
                  <a:pt x="19418" y="308"/>
                </a:cubicBezTo>
                <a:cubicBezTo>
                  <a:pt x="19357" y="287"/>
                  <a:pt x="19124" y="232"/>
                  <a:pt x="18900" y="188"/>
                </a:cubicBezTo>
                <a:cubicBezTo>
                  <a:pt x="18358" y="81"/>
                  <a:pt x="17725" y="69"/>
                  <a:pt x="17568" y="163"/>
                </a:cubicBezTo>
                <a:cubicBezTo>
                  <a:pt x="17390" y="269"/>
                  <a:pt x="17177" y="897"/>
                  <a:pt x="17168" y="1338"/>
                </a:cubicBezTo>
                <a:lnTo>
                  <a:pt x="17164" y="1569"/>
                </a:lnTo>
                <a:lnTo>
                  <a:pt x="17531" y="1844"/>
                </a:lnTo>
                <a:lnTo>
                  <a:pt x="17899" y="2117"/>
                </a:lnTo>
                <a:lnTo>
                  <a:pt x="17705" y="2212"/>
                </a:lnTo>
                <a:cubicBezTo>
                  <a:pt x="17482" y="2322"/>
                  <a:pt x="17367" y="2456"/>
                  <a:pt x="17367" y="2605"/>
                </a:cubicBezTo>
                <a:cubicBezTo>
                  <a:pt x="17367" y="2700"/>
                  <a:pt x="17430" y="2803"/>
                  <a:pt x="17664" y="3097"/>
                </a:cubicBezTo>
                <a:cubicBezTo>
                  <a:pt x="17711" y="3155"/>
                  <a:pt x="17703" y="3188"/>
                  <a:pt x="17589" y="3408"/>
                </a:cubicBezTo>
                <a:cubicBezTo>
                  <a:pt x="17429" y="3719"/>
                  <a:pt x="17402" y="3971"/>
                  <a:pt x="17507" y="4185"/>
                </a:cubicBezTo>
                <a:lnTo>
                  <a:pt x="17580" y="4330"/>
                </a:lnTo>
                <a:lnTo>
                  <a:pt x="17427" y="4483"/>
                </a:lnTo>
                <a:cubicBezTo>
                  <a:pt x="16958" y="4955"/>
                  <a:pt x="16268" y="5757"/>
                  <a:pt x="15991" y="6154"/>
                </a:cubicBezTo>
                <a:cubicBezTo>
                  <a:pt x="15926" y="6247"/>
                  <a:pt x="15925" y="6248"/>
                  <a:pt x="15824" y="6197"/>
                </a:cubicBezTo>
                <a:cubicBezTo>
                  <a:pt x="15768" y="6169"/>
                  <a:pt x="15678" y="6112"/>
                  <a:pt x="15623" y="6071"/>
                </a:cubicBezTo>
                <a:cubicBezTo>
                  <a:pt x="15421" y="5920"/>
                  <a:pt x="14682" y="5826"/>
                  <a:pt x="14141" y="5881"/>
                </a:cubicBezTo>
                <a:cubicBezTo>
                  <a:pt x="13874" y="5909"/>
                  <a:pt x="13838" y="5907"/>
                  <a:pt x="13635" y="5841"/>
                </a:cubicBezTo>
                <a:cubicBezTo>
                  <a:pt x="13499" y="5796"/>
                  <a:pt x="13341" y="5769"/>
                  <a:pt x="13219" y="5769"/>
                </a:cubicBezTo>
                <a:cubicBezTo>
                  <a:pt x="13106" y="5769"/>
                  <a:pt x="12991" y="5750"/>
                  <a:pt x="12946" y="5724"/>
                </a:cubicBezTo>
                <a:cubicBezTo>
                  <a:pt x="12903" y="5700"/>
                  <a:pt x="12745" y="5646"/>
                  <a:pt x="12595" y="5602"/>
                </a:cubicBezTo>
                <a:cubicBezTo>
                  <a:pt x="12210" y="5490"/>
                  <a:pt x="12208" y="5486"/>
                  <a:pt x="12361" y="5351"/>
                </a:cubicBezTo>
                <a:cubicBezTo>
                  <a:pt x="12521" y="5209"/>
                  <a:pt x="12526" y="5127"/>
                  <a:pt x="12392" y="4807"/>
                </a:cubicBezTo>
                <a:cubicBezTo>
                  <a:pt x="12326" y="4648"/>
                  <a:pt x="12256" y="4542"/>
                  <a:pt x="12182" y="4487"/>
                </a:cubicBezTo>
                <a:lnTo>
                  <a:pt x="12073" y="4406"/>
                </a:lnTo>
                <a:lnTo>
                  <a:pt x="12199" y="4301"/>
                </a:lnTo>
                <a:cubicBezTo>
                  <a:pt x="12268" y="4244"/>
                  <a:pt x="12370" y="4175"/>
                  <a:pt x="12426" y="4148"/>
                </a:cubicBezTo>
                <a:cubicBezTo>
                  <a:pt x="12595" y="4067"/>
                  <a:pt x="12539" y="3993"/>
                  <a:pt x="12308" y="3993"/>
                </a:cubicBezTo>
                <a:cubicBezTo>
                  <a:pt x="12251" y="3993"/>
                  <a:pt x="12137" y="3953"/>
                  <a:pt x="12054" y="3904"/>
                </a:cubicBezTo>
                <a:lnTo>
                  <a:pt x="11901" y="3817"/>
                </a:lnTo>
                <a:lnTo>
                  <a:pt x="11993" y="3707"/>
                </a:lnTo>
                <a:cubicBezTo>
                  <a:pt x="12101" y="3579"/>
                  <a:pt x="12131" y="3500"/>
                  <a:pt x="12114" y="3383"/>
                </a:cubicBezTo>
                <a:cubicBezTo>
                  <a:pt x="12100" y="3285"/>
                  <a:pt x="11976" y="3252"/>
                  <a:pt x="11899" y="3327"/>
                </a:cubicBezTo>
                <a:cubicBezTo>
                  <a:pt x="11856" y="3368"/>
                  <a:pt x="11837" y="3358"/>
                  <a:pt x="11725" y="3254"/>
                </a:cubicBezTo>
                <a:cubicBezTo>
                  <a:pt x="11655" y="3188"/>
                  <a:pt x="11574" y="3135"/>
                  <a:pt x="11546" y="3135"/>
                </a:cubicBezTo>
                <a:cubicBezTo>
                  <a:pt x="11517" y="3135"/>
                  <a:pt x="11470" y="3090"/>
                  <a:pt x="11442" y="3035"/>
                </a:cubicBezTo>
                <a:cubicBezTo>
                  <a:pt x="11390" y="2935"/>
                  <a:pt x="11313" y="2903"/>
                  <a:pt x="10956" y="2818"/>
                </a:cubicBezTo>
                <a:cubicBezTo>
                  <a:pt x="10874" y="2798"/>
                  <a:pt x="10843" y="2770"/>
                  <a:pt x="10835" y="2711"/>
                </a:cubicBezTo>
                <a:cubicBezTo>
                  <a:pt x="10826" y="2649"/>
                  <a:pt x="10802" y="2632"/>
                  <a:pt x="10731" y="2632"/>
                </a:cubicBezTo>
                <a:cubicBezTo>
                  <a:pt x="10681" y="2632"/>
                  <a:pt x="10597" y="2611"/>
                  <a:pt x="10545" y="2584"/>
                </a:cubicBezTo>
                <a:cubicBezTo>
                  <a:pt x="10468" y="2543"/>
                  <a:pt x="10437" y="2540"/>
                  <a:pt x="10380" y="2568"/>
                </a:cubicBezTo>
                <a:cubicBezTo>
                  <a:pt x="10323" y="2597"/>
                  <a:pt x="10282" y="2592"/>
                  <a:pt x="10162" y="2543"/>
                </a:cubicBezTo>
                <a:cubicBezTo>
                  <a:pt x="10081" y="2510"/>
                  <a:pt x="10015" y="2472"/>
                  <a:pt x="10015" y="2460"/>
                </a:cubicBezTo>
                <a:cubicBezTo>
                  <a:pt x="10015" y="2447"/>
                  <a:pt x="9991" y="2412"/>
                  <a:pt x="9962" y="2380"/>
                </a:cubicBezTo>
                <a:cubicBezTo>
                  <a:pt x="9910" y="2324"/>
                  <a:pt x="9909" y="2324"/>
                  <a:pt x="9819" y="2392"/>
                </a:cubicBezTo>
                <a:cubicBezTo>
                  <a:pt x="9763" y="2434"/>
                  <a:pt x="9693" y="2456"/>
                  <a:pt x="9640" y="2450"/>
                </a:cubicBezTo>
                <a:cubicBezTo>
                  <a:pt x="9569" y="2442"/>
                  <a:pt x="9550" y="2420"/>
                  <a:pt x="9541" y="2330"/>
                </a:cubicBezTo>
                <a:cubicBezTo>
                  <a:pt x="9535" y="2268"/>
                  <a:pt x="9510" y="2219"/>
                  <a:pt x="9485" y="2219"/>
                </a:cubicBezTo>
                <a:cubicBezTo>
                  <a:pt x="9432" y="2221"/>
                  <a:pt x="9242" y="2425"/>
                  <a:pt x="9132" y="2597"/>
                </a:cubicBezTo>
                <a:cubicBezTo>
                  <a:pt x="9089" y="2666"/>
                  <a:pt x="9048" y="2721"/>
                  <a:pt x="9040" y="2721"/>
                </a:cubicBezTo>
                <a:cubicBezTo>
                  <a:pt x="9033" y="2721"/>
                  <a:pt x="8967" y="2703"/>
                  <a:pt x="8895" y="2678"/>
                </a:cubicBezTo>
                <a:lnTo>
                  <a:pt x="8765" y="2634"/>
                </a:lnTo>
                <a:lnTo>
                  <a:pt x="8549" y="2773"/>
                </a:lnTo>
                <a:cubicBezTo>
                  <a:pt x="8252" y="2967"/>
                  <a:pt x="8181" y="2996"/>
                  <a:pt x="8095" y="2959"/>
                </a:cubicBezTo>
                <a:cubicBezTo>
                  <a:pt x="8056" y="2943"/>
                  <a:pt x="7996" y="2928"/>
                  <a:pt x="7962" y="2928"/>
                </a:cubicBezTo>
                <a:cubicBezTo>
                  <a:pt x="7908" y="2928"/>
                  <a:pt x="7901" y="2950"/>
                  <a:pt x="7921" y="3062"/>
                </a:cubicBezTo>
                <a:cubicBezTo>
                  <a:pt x="7938" y="3165"/>
                  <a:pt x="7927" y="3216"/>
                  <a:pt x="7867" y="3296"/>
                </a:cubicBezTo>
                <a:cubicBezTo>
                  <a:pt x="7812" y="3371"/>
                  <a:pt x="7790" y="3460"/>
                  <a:pt x="7783" y="3627"/>
                </a:cubicBezTo>
                <a:cubicBezTo>
                  <a:pt x="7774" y="3827"/>
                  <a:pt x="7762" y="3861"/>
                  <a:pt x="7688" y="3900"/>
                </a:cubicBezTo>
                <a:cubicBezTo>
                  <a:pt x="7614" y="3940"/>
                  <a:pt x="7583" y="3940"/>
                  <a:pt x="7391" y="3898"/>
                </a:cubicBezTo>
                <a:cubicBezTo>
                  <a:pt x="7184" y="3854"/>
                  <a:pt x="7096" y="3868"/>
                  <a:pt x="7096" y="3941"/>
                </a:cubicBezTo>
                <a:cubicBezTo>
                  <a:pt x="7096" y="3991"/>
                  <a:pt x="7375" y="4208"/>
                  <a:pt x="7509" y="4262"/>
                </a:cubicBezTo>
                <a:cubicBezTo>
                  <a:pt x="7587" y="4294"/>
                  <a:pt x="7650" y="4340"/>
                  <a:pt x="7650" y="4363"/>
                </a:cubicBezTo>
                <a:cubicBezTo>
                  <a:pt x="7650" y="4387"/>
                  <a:pt x="7683" y="4421"/>
                  <a:pt x="7725" y="4439"/>
                </a:cubicBezTo>
                <a:lnTo>
                  <a:pt x="7800" y="4470"/>
                </a:lnTo>
                <a:lnTo>
                  <a:pt x="7725" y="4555"/>
                </a:lnTo>
                <a:cubicBezTo>
                  <a:pt x="7633" y="4657"/>
                  <a:pt x="7632" y="4697"/>
                  <a:pt x="7713" y="4768"/>
                </a:cubicBezTo>
                <a:cubicBezTo>
                  <a:pt x="7792" y="4838"/>
                  <a:pt x="7754" y="4868"/>
                  <a:pt x="7522" y="4915"/>
                </a:cubicBezTo>
                <a:cubicBezTo>
                  <a:pt x="7420" y="4935"/>
                  <a:pt x="7319" y="4963"/>
                  <a:pt x="7299" y="4977"/>
                </a:cubicBezTo>
                <a:cubicBezTo>
                  <a:pt x="7243" y="5016"/>
                  <a:pt x="7387" y="5087"/>
                  <a:pt x="7522" y="5087"/>
                </a:cubicBezTo>
                <a:cubicBezTo>
                  <a:pt x="7596" y="5087"/>
                  <a:pt x="7667" y="5114"/>
                  <a:pt x="7720" y="5159"/>
                </a:cubicBezTo>
                <a:cubicBezTo>
                  <a:pt x="7790" y="5219"/>
                  <a:pt x="7797" y="5249"/>
                  <a:pt x="7778" y="5372"/>
                </a:cubicBezTo>
                <a:cubicBezTo>
                  <a:pt x="7766" y="5451"/>
                  <a:pt x="7772" y="5601"/>
                  <a:pt x="7790" y="5703"/>
                </a:cubicBezTo>
                <a:cubicBezTo>
                  <a:pt x="7813" y="5832"/>
                  <a:pt x="7811" y="5896"/>
                  <a:pt x="7783" y="5910"/>
                </a:cubicBezTo>
                <a:cubicBezTo>
                  <a:pt x="7761" y="5922"/>
                  <a:pt x="7625" y="5932"/>
                  <a:pt x="7483" y="5934"/>
                </a:cubicBezTo>
                <a:cubicBezTo>
                  <a:pt x="6947" y="5939"/>
                  <a:pt x="6605" y="5979"/>
                  <a:pt x="6462" y="6052"/>
                </a:cubicBezTo>
                <a:cubicBezTo>
                  <a:pt x="6332" y="6119"/>
                  <a:pt x="6321" y="6120"/>
                  <a:pt x="6177" y="6075"/>
                </a:cubicBezTo>
                <a:cubicBezTo>
                  <a:pt x="6035" y="6030"/>
                  <a:pt x="6021" y="6031"/>
                  <a:pt x="5892" y="6092"/>
                </a:cubicBezTo>
                <a:cubicBezTo>
                  <a:pt x="5697" y="6184"/>
                  <a:pt x="5474" y="6152"/>
                  <a:pt x="5236" y="6001"/>
                </a:cubicBezTo>
                <a:cubicBezTo>
                  <a:pt x="5045" y="5880"/>
                  <a:pt x="4833" y="5829"/>
                  <a:pt x="4733" y="5879"/>
                </a:cubicBezTo>
                <a:cubicBezTo>
                  <a:pt x="4690" y="5901"/>
                  <a:pt x="4645" y="5898"/>
                  <a:pt x="4581" y="5870"/>
                </a:cubicBezTo>
                <a:cubicBezTo>
                  <a:pt x="4531" y="5848"/>
                  <a:pt x="4461" y="5830"/>
                  <a:pt x="4426" y="5829"/>
                </a:cubicBezTo>
                <a:cubicBezTo>
                  <a:pt x="4386" y="5828"/>
                  <a:pt x="4325" y="5768"/>
                  <a:pt x="4264" y="5672"/>
                </a:cubicBezTo>
                <a:cubicBezTo>
                  <a:pt x="4210" y="5587"/>
                  <a:pt x="4012" y="5332"/>
                  <a:pt x="3821" y="5107"/>
                </a:cubicBezTo>
                <a:cubicBezTo>
                  <a:pt x="3631" y="4881"/>
                  <a:pt x="3476" y="4687"/>
                  <a:pt x="3476" y="4673"/>
                </a:cubicBezTo>
                <a:cubicBezTo>
                  <a:pt x="3476" y="4659"/>
                  <a:pt x="3544" y="4608"/>
                  <a:pt x="3630" y="4561"/>
                </a:cubicBezTo>
                <a:cubicBezTo>
                  <a:pt x="3823" y="4455"/>
                  <a:pt x="4309" y="4030"/>
                  <a:pt x="4595" y="3718"/>
                </a:cubicBezTo>
                <a:cubicBezTo>
                  <a:pt x="4712" y="3591"/>
                  <a:pt x="4891" y="3406"/>
                  <a:pt x="4992" y="3306"/>
                </a:cubicBezTo>
                <a:cubicBezTo>
                  <a:pt x="5093" y="3206"/>
                  <a:pt x="5173" y="3101"/>
                  <a:pt x="5173" y="3073"/>
                </a:cubicBezTo>
                <a:cubicBezTo>
                  <a:pt x="5173" y="3046"/>
                  <a:pt x="5128" y="2939"/>
                  <a:pt x="5072" y="2835"/>
                </a:cubicBezTo>
                <a:cubicBezTo>
                  <a:pt x="4829" y="2390"/>
                  <a:pt x="4717" y="2286"/>
                  <a:pt x="4375" y="2175"/>
                </a:cubicBezTo>
                <a:lnTo>
                  <a:pt x="4160" y="2103"/>
                </a:lnTo>
                <a:lnTo>
                  <a:pt x="4116" y="1799"/>
                </a:lnTo>
                <a:cubicBezTo>
                  <a:pt x="4064" y="1423"/>
                  <a:pt x="4018" y="1280"/>
                  <a:pt x="3901" y="1143"/>
                </a:cubicBezTo>
                <a:cubicBezTo>
                  <a:pt x="3851" y="1084"/>
                  <a:pt x="3799" y="985"/>
                  <a:pt x="3785" y="924"/>
                </a:cubicBezTo>
                <a:cubicBezTo>
                  <a:pt x="3749" y="762"/>
                  <a:pt x="3676" y="663"/>
                  <a:pt x="3529" y="573"/>
                </a:cubicBezTo>
                <a:cubicBezTo>
                  <a:pt x="3458" y="530"/>
                  <a:pt x="3401" y="470"/>
                  <a:pt x="3401" y="440"/>
                </a:cubicBezTo>
                <a:cubicBezTo>
                  <a:pt x="3401" y="356"/>
                  <a:pt x="3290" y="191"/>
                  <a:pt x="3207" y="149"/>
                </a:cubicBezTo>
                <a:cubicBezTo>
                  <a:pt x="3091" y="91"/>
                  <a:pt x="2624" y="1"/>
                  <a:pt x="24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" name="Anna_Frozen.png" descr="Anna_Froze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270" y="4744291"/>
            <a:ext cx="1804571" cy="4771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toy-story-woody-buzz-i24759.jpg" descr="toy-story-woody-buzz-i2475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150" y="5370386"/>
            <a:ext cx="2602442" cy="3900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animBg="1" advAuto="0"/>
      <p:bldP spid="176" grpId="2" animBg="1" advAuto="0"/>
      <p:bldP spid="177" grpId="3" animBg="1" advAuto="0"/>
      <p:bldP spid="178" grpId="4" animBg="1" advAuto="0"/>
      <p:bldP spid="179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6B782B-4E7D-DE47-849F-825C8D1B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1"/>
            <a:ext cx="13054818" cy="9753600"/>
          </a:xfrm>
          <a:prstGeom prst="rect">
            <a:avLst/>
          </a:prstGeom>
        </p:spPr>
      </p:pic>
      <p:sp>
        <p:nvSpPr>
          <p:cNvPr id="181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un"/>
          <p:cNvSpPr/>
          <p:nvPr/>
        </p:nvSpPr>
        <p:spPr>
          <a:xfrm>
            <a:off x="5130800" y="6350"/>
            <a:ext cx="3756149" cy="3756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Cloud"/>
          <p:cNvSpPr/>
          <p:nvPr/>
        </p:nvSpPr>
        <p:spPr>
          <a:xfrm>
            <a:off x="1361654" y="2369489"/>
            <a:ext cx="4346305" cy="2619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6" name="Mountain"/>
          <p:cNvSpPr/>
          <p:nvPr/>
        </p:nvSpPr>
        <p:spPr>
          <a:xfrm>
            <a:off x="6513283" y="2636917"/>
            <a:ext cx="6088053" cy="2922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637" y="0"/>
                </a:moveTo>
                <a:lnTo>
                  <a:pt x="10238" y="9218"/>
                </a:lnTo>
                <a:lnTo>
                  <a:pt x="8544" y="4627"/>
                </a:lnTo>
                <a:lnTo>
                  <a:pt x="5851" y="11929"/>
                </a:lnTo>
                <a:lnTo>
                  <a:pt x="4708" y="8828"/>
                </a:lnTo>
                <a:lnTo>
                  <a:pt x="0" y="21600"/>
                </a:lnTo>
                <a:lnTo>
                  <a:pt x="2287" y="21600"/>
                </a:lnTo>
                <a:lnTo>
                  <a:pt x="5672" y="21600"/>
                </a:lnTo>
                <a:lnTo>
                  <a:pt x="9416" y="21600"/>
                </a:lnTo>
                <a:lnTo>
                  <a:pt x="14803" y="21600"/>
                </a:lnTo>
                <a:lnTo>
                  <a:pt x="21600" y="21600"/>
                </a:lnTo>
                <a:lnTo>
                  <a:pt x="13637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7" name="Tree"/>
          <p:cNvSpPr/>
          <p:nvPr/>
        </p:nvSpPr>
        <p:spPr>
          <a:xfrm>
            <a:off x="1133507" y="5803900"/>
            <a:ext cx="2801486" cy="3520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1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solidFill>
            <a:srgbClr val="804C3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88" name="Screenshot 2019-05-21 at 16.08.33.png" descr="Screenshot 2019-05-21 at 16.08.33.png"/>
          <p:cNvPicPr>
            <a:picLocks noChangeAspect="1"/>
          </p:cNvPicPr>
          <p:nvPr/>
        </p:nvPicPr>
        <p:blipFill>
          <a:blip r:embed="rId3"/>
          <a:srcRect l="12129" t="7142" r="11999" b="6390"/>
          <a:stretch>
            <a:fillRect/>
          </a:stretch>
        </p:blipFill>
        <p:spPr>
          <a:xfrm>
            <a:off x="4495127" y="6103653"/>
            <a:ext cx="2476335" cy="292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2" h="21600" extrusionOk="0">
                <a:moveTo>
                  <a:pt x="12224" y="0"/>
                </a:moveTo>
                <a:cubicBezTo>
                  <a:pt x="12129" y="0"/>
                  <a:pt x="11067" y="507"/>
                  <a:pt x="10516" y="816"/>
                </a:cubicBezTo>
                <a:cubicBezTo>
                  <a:pt x="5745" y="3488"/>
                  <a:pt x="3380" y="7676"/>
                  <a:pt x="3810" y="12687"/>
                </a:cubicBezTo>
                <a:cubicBezTo>
                  <a:pt x="3865" y="13321"/>
                  <a:pt x="3938" y="13974"/>
                  <a:pt x="3973" y="14140"/>
                </a:cubicBezTo>
                <a:cubicBezTo>
                  <a:pt x="4080" y="14646"/>
                  <a:pt x="3844" y="14589"/>
                  <a:pt x="3280" y="13972"/>
                </a:cubicBezTo>
                <a:cubicBezTo>
                  <a:pt x="2420" y="13032"/>
                  <a:pt x="1837" y="11920"/>
                  <a:pt x="1518" y="10612"/>
                </a:cubicBezTo>
                <a:lnTo>
                  <a:pt x="1392" y="10096"/>
                </a:lnTo>
                <a:lnTo>
                  <a:pt x="947" y="10914"/>
                </a:lnTo>
                <a:cubicBezTo>
                  <a:pt x="342" y="12034"/>
                  <a:pt x="79" y="12978"/>
                  <a:pt x="12" y="14275"/>
                </a:cubicBezTo>
                <a:cubicBezTo>
                  <a:pt x="-107" y="16556"/>
                  <a:pt x="716" y="18589"/>
                  <a:pt x="2583" y="20637"/>
                </a:cubicBezTo>
                <a:cubicBezTo>
                  <a:pt x="2971" y="21064"/>
                  <a:pt x="3327" y="21412"/>
                  <a:pt x="3373" y="21412"/>
                </a:cubicBezTo>
                <a:cubicBezTo>
                  <a:pt x="3418" y="21412"/>
                  <a:pt x="3862" y="21074"/>
                  <a:pt x="4361" y="20661"/>
                </a:cubicBezTo>
                <a:lnTo>
                  <a:pt x="5270" y="19910"/>
                </a:lnTo>
                <a:lnTo>
                  <a:pt x="5536" y="20309"/>
                </a:lnTo>
                <a:cubicBezTo>
                  <a:pt x="5681" y="20528"/>
                  <a:pt x="6001" y="20908"/>
                  <a:pt x="6246" y="21154"/>
                </a:cubicBezTo>
                <a:lnTo>
                  <a:pt x="6690" y="21600"/>
                </a:lnTo>
                <a:lnTo>
                  <a:pt x="7132" y="21268"/>
                </a:lnTo>
                <a:cubicBezTo>
                  <a:pt x="8211" y="20456"/>
                  <a:pt x="9276" y="19005"/>
                  <a:pt x="9786" y="17656"/>
                </a:cubicBezTo>
                <a:cubicBezTo>
                  <a:pt x="10061" y="16929"/>
                  <a:pt x="10342" y="15153"/>
                  <a:pt x="10230" y="14841"/>
                </a:cubicBezTo>
                <a:cubicBezTo>
                  <a:pt x="10196" y="14744"/>
                  <a:pt x="10220" y="14637"/>
                  <a:pt x="10287" y="14601"/>
                </a:cubicBezTo>
                <a:cubicBezTo>
                  <a:pt x="10495" y="14487"/>
                  <a:pt x="11420" y="15396"/>
                  <a:pt x="11813" y="16100"/>
                </a:cubicBezTo>
                <a:cubicBezTo>
                  <a:pt x="12213" y="16817"/>
                  <a:pt x="12615" y="18133"/>
                  <a:pt x="12616" y="18730"/>
                </a:cubicBezTo>
                <a:lnTo>
                  <a:pt x="12616" y="19102"/>
                </a:lnTo>
                <a:lnTo>
                  <a:pt x="12994" y="18777"/>
                </a:lnTo>
                <a:cubicBezTo>
                  <a:pt x="13322" y="18496"/>
                  <a:pt x="13935" y="17535"/>
                  <a:pt x="14155" y="16951"/>
                </a:cubicBezTo>
                <a:cubicBezTo>
                  <a:pt x="14222" y="16776"/>
                  <a:pt x="14243" y="16782"/>
                  <a:pt x="14487" y="17045"/>
                </a:cubicBezTo>
                <a:cubicBezTo>
                  <a:pt x="15215" y="17831"/>
                  <a:pt x="15695" y="19270"/>
                  <a:pt x="15695" y="20658"/>
                </a:cubicBezTo>
                <a:lnTo>
                  <a:pt x="15695" y="21509"/>
                </a:lnTo>
                <a:lnTo>
                  <a:pt x="15947" y="21362"/>
                </a:lnTo>
                <a:cubicBezTo>
                  <a:pt x="16086" y="21282"/>
                  <a:pt x="16406" y="20966"/>
                  <a:pt x="16657" y="20661"/>
                </a:cubicBezTo>
                <a:cubicBezTo>
                  <a:pt x="16908" y="20356"/>
                  <a:pt x="17159" y="20132"/>
                  <a:pt x="17214" y="20162"/>
                </a:cubicBezTo>
                <a:cubicBezTo>
                  <a:pt x="17269" y="20192"/>
                  <a:pt x="17291" y="20488"/>
                  <a:pt x="17261" y="20819"/>
                </a:cubicBezTo>
                <a:lnTo>
                  <a:pt x="17204" y="21418"/>
                </a:lnTo>
                <a:lnTo>
                  <a:pt x="17646" y="21101"/>
                </a:lnTo>
                <a:cubicBezTo>
                  <a:pt x="18267" y="20651"/>
                  <a:pt x="19018" y="19806"/>
                  <a:pt x="19467" y="19050"/>
                </a:cubicBezTo>
                <a:cubicBezTo>
                  <a:pt x="21493" y="15640"/>
                  <a:pt x="20984" y="10922"/>
                  <a:pt x="18253" y="7783"/>
                </a:cubicBezTo>
                <a:cubicBezTo>
                  <a:pt x="17634" y="7072"/>
                  <a:pt x="16548" y="6209"/>
                  <a:pt x="15814" y="5846"/>
                </a:cubicBezTo>
                <a:lnTo>
                  <a:pt x="15390" y="5635"/>
                </a:lnTo>
                <a:lnTo>
                  <a:pt x="15585" y="6145"/>
                </a:lnTo>
                <a:cubicBezTo>
                  <a:pt x="15903" y="6961"/>
                  <a:pt x="16047" y="8030"/>
                  <a:pt x="15970" y="9016"/>
                </a:cubicBezTo>
                <a:cubicBezTo>
                  <a:pt x="15932" y="9506"/>
                  <a:pt x="15854" y="9946"/>
                  <a:pt x="15798" y="9996"/>
                </a:cubicBezTo>
                <a:cubicBezTo>
                  <a:pt x="15667" y="10111"/>
                  <a:pt x="15253" y="9765"/>
                  <a:pt x="14258" y="8716"/>
                </a:cubicBezTo>
                <a:cubicBezTo>
                  <a:pt x="13010" y="7400"/>
                  <a:pt x="12356" y="6263"/>
                  <a:pt x="12019" y="4819"/>
                </a:cubicBezTo>
                <a:cubicBezTo>
                  <a:pt x="11816" y="3951"/>
                  <a:pt x="11867" y="1551"/>
                  <a:pt x="12112" y="587"/>
                </a:cubicBezTo>
                <a:cubicBezTo>
                  <a:pt x="12193" y="264"/>
                  <a:pt x="12246" y="0"/>
                  <a:pt x="1222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9" name="Tree"/>
          <p:cNvSpPr/>
          <p:nvPr/>
        </p:nvSpPr>
        <p:spPr>
          <a:xfrm>
            <a:off x="7531596" y="5803900"/>
            <a:ext cx="2801486" cy="3520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1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solidFill>
            <a:srgbClr val="804C3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  <p:bldP spid="185" grpId="2" animBg="1" advAuto="0"/>
      <p:bldP spid="186" grpId="3" animBg="1" advAuto="0"/>
      <p:bldP spid="187" grpId="4" animBg="1" advAuto="0"/>
      <p:bldP spid="188" grpId="5" animBg="1" advAuto="0"/>
      <p:bldP spid="189" grpId="6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5DFCAA-5794-3C42-8B7F-00BA525B1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EED5B-3B61-E842-8EFF-8B5D15B0B4E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F3EBF248-EBC3-DC49-A48A-7BC8134FD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56" y="43598"/>
            <a:ext cx="13063456" cy="97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9306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Screenshot 2019-05-21 at 16.14.02.png" descr="Screenshot 2019-05-21 at 16.14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52"/>
            <a:ext cx="13004800" cy="9693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378E349-C5FA-5A4E-AD8C-CA250B579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10" y="0"/>
            <a:ext cx="1328042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699F739-C4DF-D542-A358-CC47D4411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8" y="0"/>
            <a:ext cx="13055076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D749C461-A6DA-2A4A-96C3-54345AAD2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6ADA74-25A9-394F-B949-059A2B20A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BA335-05C7-B745-9AA2-143D3498B86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Funnel chart&#10;&#10;Description automatically generated">
            <a:extLst>
              <a:ext uri="{FF2B5EF4-FFF2-40B4-BE49-F238E27FC236}">
                <a16:creationId xmlns:a16="http://schemas.microsoft.com/office/drawing/2014/main" id="{5B880915-0D74-E549-87B2-D60ABF96D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4349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863BCF-25C5-E846-A79B-6D64853A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72339D-4D4F-C843-ACCE-679126349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7" y="0"/>
            <a:ext cx="1309433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04A96610-3720-2B4A-B09D-F069C0C87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" y="0"/>
            <a:ext cx="1301601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F8272-21D4-E147-AB21-1BA221C04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24" y="0"/>
            <a:ext cx="13211848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3B013-FD74-2F45-913D-CA21FC583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56" y="0"/>
            <a:ext cx="1312211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3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D457E95-131F-8C42-976F-8B8B2C253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1D6D0-8FEF-2049-8F00-1FEEF7E89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4"/>
            <a:ext cx="13004800" cy="97828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F22597-D4C9-CB4F-8B98-69F17174B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" y="123645"/>
            <a:ext cx="12995760" cy="95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6053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4EA61E-5188-A74B-83A2-AF80C9DAA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" y="161266"/>
            <a:ext cx="12996340" cy="95580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Screenshot 2019-05-21 at 16.44.40.png" descr="Screenshot 2019-05-21 at 16.44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" y="0"/>
            <a:ext cx="1298305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EED74CBD-45F4-5D40-9C19-8BF14F8DE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Funnel chart&#10;&#10;Description automatically generated">
            <a:extLst>
              <a:ext uri="{FF2B5EF4-FFF2-40B4-BE49-F238E27FC236}">
                <a16:creationId xmlns:a16="http://schemas.microsoft.com/office/drawing/2014/main" id="{663C5378-D98C-5A4A-ACE3-4EE2F971B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41" y="0"/>
            <a:ext cx="1319408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584B43-2798-3C4D-8F79-B66584005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62" y="0"/>
            <a:ext cx="1316652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0E19F9-0523-774E-9C05-C0E7FD223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" y="97766"/>
            <a:ext cx="13002269" cy="95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271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B8EF11-695F-634C-8528-5F7E41E3C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" y="0"/>
            <a:ext cx="12971588" cy="95408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3F2EBF8-F803-C046-8BE1-18DD38B4D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" y="0"/>
            <a:ext cx="12998513" cy="95925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, food, dish, pasta&#10;&#10;Description automatically generated">
            <a:extLst>
              <a:ext uri="{FF2B5EF4-FFF2-40B4-BE49-F238E27FC236}">
                <a16:creationId xmlns:a16="http://schemas.microsoft.com/office/drawing/2014/main" id="{24F7578C-B67D-744F-BEB0-DC7FEFF73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" y="209909"/>
            <a:ext cx="13000052" cy="933378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E01434C-3563-5D45-828A-4F77805BA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316736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fruit, dried fruit&#10;&#10;Description automatically generated">
            <a:extLst>
              <a:ext uri="{FF2B5EF4-FFF2-40B4-BE49-F238E27FC236}">
                <a16:creationId xmlns:a16="http://schemas.microsoft.com/office/drawing/2014/main" id="{B13FEC44-C138-DF46-A41B-72FCE65CC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51" y="0"/>
            <a:ext cx="1315130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430E4-E350-D145-8648-CCA507B0E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8" y="0"/>
            <a:ext cx="13173256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D035717-E946-9F49-A41C-15C10674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47" y="0"/>
            <a:ext cx="1311749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404BD57-422A-6E4E-9E3C-21CDFF46A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1295426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969E258-AF8F-154F-967A-B17D7BF08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" y="-16263"/>
            <a:ext cx="12780513" cy="97861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50CE01B-6B99-0D4D-8E1E-DCCD005C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05" y="0"/>
            <a:ext cx="13168206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33F3C44-288F-1D49-AFFB-67E5B3C20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426AD31-0B46-3244-905D-8FE16651A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Funnel chart&#10;&#10;Description automatically generated">
            <a:extLst>
              <a:ext uri="{FF2B5EF4-FFF2-40B4-BE49-F238E27FC236}">
                <a16:creationId xmlns:a16="http://schemas.microsoft.com/office/drawing/2014/main" id="{B5E9E7D9-EC69-9C42-B4D8-8EE5B391A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CDF95A2-F411-4F43-890B-DAC38A86C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" y="166777"/>
            <a:ext cx="12990936" cy="94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2650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E719CCA-3BFD-2943-86BD-D19B55E55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19"/>
            <a:ext cx="13004588" cy="95235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7397424-60DD-224F-B32D-279D4153B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07" y="0"/>
            <a:ext cx="13080214" cy="969768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EF64B844-0424-1948-A0C9-603F8C43B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42F2D62A-3BF6-5D48-BEE0-A6886DFE4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C359344-2A70-704B-8CD5-9A08A30B4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73"/>
            <a:ext cx="13004800" cy="95368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740EE-3149-9A45-86BC-C94FE74B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002026" cy="975568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B219E5-0096-8649-BE63-985B84BC5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86" y="0"/>
            <a:ext cx="1317917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5AEAE0-F5B7-AB48-B017-7715343C4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76" y="0"/>
            <a:ext cx="1310535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4778C4C-8B09-2549-A7E1-F47502CD4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37" y="0"/>
            <a:ext cx="1308287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3EB7EC2-230F-A042-AFBD-025023BF3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38" y="0"/>
            <a:ext cx="13127276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59C2042-7D09-C142-8BA3-21AAE460E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35FAE-0A02-6C4D-95F2-DBD1FD3EF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8" y="18781"/>
            <a:ext cx="13029938" cy="97348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FCABADE-69A6-2141-B805-529269FAE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" y="0"/>
            <a:ext cx="12993608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F33948A-A0AC-FE4C-8BC4-2D65EE2A7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55" y="0"/>
            <a:ext cx="1312791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4" name="Screenshot 2019-05-23 at 17.15.32.png" descr="Screenshot 2019-05-23 at 17.15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057"/>
            <a:ext cx="13004801" cy="9677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8" name="Screenshot 2019-05-23 at 17.13.43.png" descr="Screenshot 2019-05-23 at 17.13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" y="0"/>
            <a:ext cx="1299032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02D07CE0-49AE-7A45-A1C0-D248DEB0E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" y="0"/>
            <a:ext cx="1298804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727A9DB-3C61-9140-8F1E-3D46AC959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43972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C71EDC-A327-994A-97BF-7D7F04AE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074748" cy="97016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D4E7883A-B229-7C4E-BB08-CCFA9F988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443E5EE-0A9E-B842-9EA9-16A9D4EC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" y="0"/>
            <a:ext cx="1303254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0</Words>
  <Application>Microsoft Macintosh PowerPoint</Application>
  <PresentationFormat>Custom</PresentationFormat>
  <Paragraphs>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Helvetica Neue</vt:lpstr>
      <vt:lpstr>Helvetica Neue Light</vt:lpstr>
      <vt:lpstr>Helvetica Neue Medium</vt:lpstr>
      <vt:lpstr>Helvetica Neue Thin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Rachel Sheppard</cp:lastModifiedBy>
  <cp:revision>19</cp:revision>
  <dcterms:modified xsi:type="dcterms:W3CDTF">2020-11-10T16:28:35Z</dcterms:modified>
</cp:coreProperties>
</file>