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301" r:id="rId3"/>
    <p:sldId id="257" r:id="rId4"/>
    <p:sldId id="302" r:id="rId5"/>
    <p:sldId id="260" r:id="rId6"/>
    <p:sldId id="261" r:id="rId7"/>
    <p:sldId id="264" r:id="rId8"/>
    <p:sldId id="300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9" r:id="rId21"/>
    <p:sldId id="289" r:id="rId22"/>
    <p:sldId id="303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  <p:sldId id="297" r:id="rId32"/>
    <p:sldId id="304" r:id="rId33"/>
    <p:sldId id="287" r:id="rId34"/>
    <p:sldId id="288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6" autoAdjust="0"/>
    <p:restoredTop sz="94635"/>
  </p:normalViewPr>
  <p:slideViewPr>
    <p:cSldViewPr snapToGrid="0" snapToObjects="1">
      <p:cViewPr varScale="1">
        <p:scale>
          <a:sx n="73" d="100"/>
          <a:sy n="73" d="100"/>
        </p:scale>
        <p:origin x="67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1079500" y="2921000"/>
            <a:ext cx="10845800" cy="2413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79500" y="5359400"/>
            <a:ext cx="10845800" cy="138006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909696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909696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909696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909696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909696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158" y="9080500"/>
            <a:ext cx="385986" cy="3683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Screenshot 2019-04-26 at 11.49.49.png" descr="Screenshot 2019-04-26 at 11.49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" y="0"/>
            <a:ext cx="1299756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3A4EAA4-056E-8A4F-9C40-37A4B8D11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0"/>
            <a:ext cx="13177380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76F6FEA-F32A-EB4E-A660-5E3AF9DB3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" y="379657"/>
            <a:ext cx="12972826" cy="8994286"/>
          </a:xfrm>
          <a:prstGeom prst="rect">
            <a:avLst/>
          </a:prstGeom>
        </p:spPr>
      </p:pic>
      <p:sp>
        <p:nvSpPr>
          <p:cNvPr id="186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194" name="Group"/>
          <p:cNvGrpSpPr/>
          <p:nvPr/>
        </p:nvGrpSpPr>
        <p:grpSpPr>
          <a:xfrm>
            <a:off x="2144346" y="2839952"/>
            <a:ext cx="10464800" cy="6178821"/>
            <a:chOff x="0" y="0"/>
            <a:chExt cx="10464799" cy="6178820"/>
          </a:xfrm>
        </p:grpSpPr>
        <p:pic>
          <p:nvPicPr>
            <p:cNvPr id="189" name="christmas_tree.png" descr="christmas_tre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4072" y="935"/>
              <a:ext cx="3201757" cy="32017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santa.png" descr="santa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2500" y="2536554"/>
              <a:ext cx="3642267" cy="3642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christmasGift.png" descr="christmasGif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385342"/>
              <a:ext cx="2750502" cy="2750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snowman_snow_man_christmas_2_xmas-999px.png" descr="snowman_snow_man_christmas_2_xmas-999px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05" y="0"/>
              <a:ext cx="2656608" cy="32017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" name="xmas-stocking-icon.png" descr="xmas-stocking-icon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12625" y="2686972"/>
              <a:ext cx="3352175" cy="3352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5" name="Text"/>
          <p:cNvSpPr txBox="1"/>
          <p:nvPr/>
        </p:nvSpPr>
        <p:spPr>
          <a:xfrm>
            <a:off x="6146088" y="4982820"/>
            <a:ext cx="712624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pic>
        <p:nvPicPr>
          <p:cNvPr id="196" name="Screenshot 2019-05-16 at 14.40.13.png" descr="Screenshot 2019-05-16 at 14.40.13.png"/>
          <p:cNvPicPr>
            <a:picLocks noChangeAspect="1"/>
          </p:cNvPicPr>
          <p:nvPr/>
        </p:nvPicPr>
        <p:blipFill>
          <a:blip r:embed="rId8"/>
          <a:srcRect l="13526" t="64408" r="12362"/>
          <a:stretch>
            <a:fillRect/>
          </a:stretch>
        </p:blipFill>
        <p:spPr>
          <a:xfrm>
            <a:off x="1706959" y="1863774"/>
            <a:ext cx="9590833" cy="1098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creenshot 2019-05-16 at 14.49.26.png" descr="Screenshot 2019-05-16 at 14.49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25"/>
            <a:ext cx="13004800" cy="9707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creenshot 2019-05-16 at 14.51.01.png" descr="Screenshot 2019-05-16 at 14.51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1"/>
            <a:ext cx="13004800" cy="9745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creenshot 2019-05-16 at 14.51.17.png" descr="Screenshot 2019-05-16 at 14.51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6"/>
            <a:ext cx="13004800" cy="9737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creenshot 2019-05-16 at 14.51.33.png" descr="Screenshot 2019-05-16 at 14.51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4656"/>
            <a:ext cx="13004800" cy="9688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creenshot 2019-05-16 at 14.51.55.png" descr="Screenshot 2019-05-16 at 14.51.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" y="0"/>
            <a:ext cx="1300116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creenshot 2019-05-16 at 14.52.12.png" descr="Screenshot 2019-05-16 at 14.52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41"/>
            <a:ext cx="13004800" cy="9737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F882E-E95C-4241-A398-AEED64F5F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" y="0"/>
            <a:ext cx="12971454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r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All_young_logos.psd" descr="All_young_logos.psd"/>
          <p:cNvPicPr>
            <a:picLocks noChangeAspect="1"/>
          </p:cNvPicPr>
          <p:nvPr/>
        </p:nvPicPr>
        <p:blipFill>
          <a:blip r:embed="rId2"/>
          <a:srcRect l="1408" t="9759" r="20585" b="6111"/>
          <a:stretch>
            <a:fillRect/>
          </a:stretch>
        </p:blipFill>
        <p:spPr>
          <a:xfrm>
            <a:off x="145800" y="225885"/>
            <a:ext cx="2129613" cy="398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24" extrusionOk="0">
                <a:moveTo>
                  <a:pt x="6558" y="0"/>
                </a:moveTo>
                <a:cubicBezTo>
                  <a:pt x="6514" y="0"/>
                  <a:pt x="6470" y="125"/>
                  <a:pt x="6421" y="386"/>
                </a:cubicBezTo>
                <a:cubicBezTo>
                  <a:pt x="6347" y="778"/>
                  <a:pt x="6344" y="1077"/>
                  <a:pt x="6344" y="6180"/>
                </a:cubicBezTo>
                <a:cubicBezTo>
                  <a:pt x="6344" y="9492"/>
                  <a:pt x="6360" y="11706"/>
                  <a:pt x="6385" y="11952"/>
                </a:cubicBezTo>
                <a:cubicBezTo>
                  <a:pt x="6431" y="12413"/>
                  <a:pt x="6671" y="12522"/>
                  <a:pt x="6723" y="12102"/>
                </a:cubicBezTo>
                <a:cubicBezTo>
                  <a:pt x="6740" y="11960"/>
                  <a:pt x="6764" y="10653"/>
                  <a:pt x="6775" y="9205"/>
                </a:cubicBezTo>
                <a:cubicBezTo>
                  <a:pt x="6793" y="6883"/>
                  <a:pt x="6803" y="6523"/>
                  <a:pt x="6875" y="6137"/>
                </a:cubicBezTo>
                <a:cubicBezTo>
                  <a:pt x="6981" y="5577"/>
                  <a:pt x="7148" y="5577"/>
                  <a:pt x="7254" y="6137"/>
                </a:cubicBezTo>
                <a:cubicBezTo>
                  <a:pt x="7326" y="6523"/>
                  <a:pt x="7336" y="6883"/>
                  <a:pt x="7354" y="9205"/>
                </a:cubicBezTo>
                <a:cubicBezTo>
                  <a:pt x="7366" y="10653"/>
                  <a:pt x="7389" y="11960"/>
                  <a:pt x="7406" y="12102"/>
                </a:cubicBezTo>
                <a:cubicBezTo>
                  <a:pt x="7458" y="12522"/>
                  <a:pt x="7698" y="12413"/>
                  <a:pt x="7744" y="11952"/>
                </a:cubicBezTo>
                <a:cubicBezTo>
                  <a:pt x="7767" y="11732"/>
                  <a:pt x="7785" y="10283"/>
                  <a:pt x="7785" y="8712"/>
                </a:cubicBezTo>
                <a:cubicBezTo>
                  <a:pt x="7785" y="5426"/>
                  <a:pt x="7738" y="4658"/>
                  <a:pt x="7511" y="4055"/>
                </a:cubicBezTo>
                <a:cubicBezTo>
                  <a:pt x="7345" y="3616"/>
                  <a:pt x="7080" y="3584"/>
                  <a:pt x="6932" y="3991"/>
                </a:cubicBezTo>
                <a:cubicBezTo>
                  <a:pt x="6871" y="4157"/>
                  <a:pt x="6808" y="4234"/>
                  <a:pt x="6795" y="4163"/>
                </a:cubicBezTo>
                <a:cubicBezTo>
                  <a:pt x="6782" y="4092"/>
                  <a:pt x="6771" y="3314"/>
                  <a:pt x="6771" y="2425"/>
                </a:cubicBezTo>
                <a:cubicBezTo>
                  <a:pt x="6771" y="1084"/>
                  <a:pt x="6759" y="729"/>
                  <a:pt x="6694" y="386"/>
                </a:cubicBezTo>
                <a:cubicBezTo>
                  <a:pt x="6645" y="125"/>
                  <a:pt x="6601" y="0"/>
                  <a:pt x="6558" y="0"/>
                </a:cubicBezTo>
                <a:close/>
                <a:moveTo>
                  <a:pt x="11892" y="0"/>
                </a:moveTo>
                <a:cubicBezTo>
                  <a:pt x="11848" y="0"/>
                  <a:pt x="11804" y="125"/>
                  <a:pt x="11755" y="386"/>
                </a:cubicBezTo>
                <a:cubicBezTo>
                  <a:pt x="11681" y="778"/>
                  <a:pt x="11675" y="1077"/>
                  <a:pt x="11675" y="6180"/>
                </a:cubicBezTo>
                <a:cubicBezTo>
                  <a:pt x="11675" y="9492"/>
                  <a:pt x="11690" y="11706"/>
                  <a:pt x="11715" y="11952"/>
                </a:cubicBezTo>
                <a:cubicBezTo>
                  <a:pt x="11743" y="12227"/>
                  <a:pt x="11800" y="12359"/>
                  <a:pt x="11892" y="12359"/>
                </a:cubicBezTo>
                <a:cubicBezTo>
                  <a:pt x="11984" y="12359"/>
                  <a:pt x="12037" y="12227"/>
                  <a:pt x="12065" y="11952"/>
                </a:cubicBezTo>
                <a:cubicBezTo>
                  <a:pt x="12090" y="11706"/>
                  <a:pt x="12105" y="9492"/>
                  <a:pt x="12105" y="6180"/>
                </a:cubicBezTo>
                <a:cubicBezTo>
                  <a:pt x="12105" y="1077"/>
                  <a:pt x="12099" y="778"/>
                  <a:pt x="12025" y="386"/>
                </a:cubicBezTo>
                <a:cubicBezTo>
                  <a:pt x="11975" y="125"/>
                  <a:pt x="11935" y="0"/>
                  <a:pt x="11892" y="0"/>
                </a:cubicBezTo>
                <a:close/>
                <a:moveTo>
                  <a:pt x="3931" y="708"/>
                </a:moveTo>
                <a:cubicBezTo>
                  <a:pt x="3464" y="715"/>
                  <a:pt x="3173" y="2068"/>
                  <a:pt x="3178" y="4206"/>
                </a:cubicBezTo>
                <a:cubicBezTo>
                  <a:pt x="3180" y="4769"/>
                  <a:pt x="3199" y="5426"/>
                  <a:pt x="3223" y="5686"/>
                </a:cubicBezTo>
                <a:cubicBezTo>
                  <a:pt x="3224" y="5702"/>
                  <a:pt x="3225" y="5714"/>
                  <a:pt x="3227" y="5729"/>
                </a:cubicBezTo>
                <a:cubicBezTo>
                  <a:pt x="3285" y="6279"/>
                  <a:pt x="3549" y="7105"/>
                  <a:pt x="3762" y="7403"/>
                </a:cubicBezTo>
                <a:cubicBezTo>
                  <a:pt x="4084" y="7853"/>
                  <a:pt x="4218" y="8986"/>
                  <a:pt x="4059" y="9913"/>
                </a:cubicBezTo>
                <a:cubicBezTo>
                  <a:pt x="3980" y="10378"/>
                  <a:pt x="3833" y="10388"/>
                  <a:pt x="3553" y="9956"/>
                </a:cubicBezTo>
                <a:cubicBezTo>
                  <a:pt x="3278" y="9533"/>
                  <a:pt x="3154" y="9775"/>
                  <a:pt x="3154" y="10707"/>
                </a:cubicBezTo>
                <a:cubicBezTo>
                  <a:pt x="3154" y="11410"/>
                  <a:pt x="3244" y="11925"/>
                  <a:pt x="3436" y="12295"/>
                </a:cubicBezTo>
                <a:cubicBezTo>
                  <a:pt x="3595" y="12602"/>
                  <a:pt x="3947" y="12637"/>
                  <a:pt x="4136" y="12359"/>
                </a:cubicBezTo>
                <a:cubicBezTo>
                  <a:pt x="4437" y="11916"/>
                  <a:pt x="4631" y="10524"/>
                  <a:pt x="4631" y="8840"/>
                </a:cubicBezTo>
                <a:cubicBezTo>
                  <a:pt x="4631" y="7074"/>
                  <a:pt x="4475" y="6159"/>
                  <a:pt x="4027" y="5343"/>
                </a:cubicBezTo>
                <a:cubicBezTo>
                  <a:pt x="3661" y="4674"/>
                  <a:pt x="3559" y="3846"/>
                  <a:pt x="3758" y="3154"/>
                </a:cubicBezTo>
                <a:cubicBezTo>
                  <a:pt x="3844" y="2855"/>
                  <a:pt x="3884" y="2844"/>
                  <a:pt x="4084" y="3068"/>
                </a:cubicBezTo>
                <a:cubicBezTo>
                  <a:pt x="4340" y="3357"/>
                  <a:pt x="4458" y="3229"/>
                  <a:pt x="4486" y="2661"/>
                </a:cubicBezTo>
                <a:cubicBezTo>
                  <a:pt x="4542" y="1527"/>
                  <a:pt x="4306" y="703"/>
                  <a:pt x="3931" y="708"/>
                </a:cubicBezTo>
                <a:close/>
                <a:moveTo>
                  <a:pt x="2096" y="1245"/>
                </a:moveTo>
                <a:cubicBezTo>
                  <a:pt x="2068" y="1213"/>
                  <a:pt x="1966" y="1335"/>
                  <a:pt x="1791" y="1566"/>
                </a:cubicBezTo>
                <a:cubicBezTo>
                  <a:pt x="1373" y="2116"/>
                  <a:pt x="922" y="3485"/>
                  <a:pt x="817" y="4528"/>
                </a:cubicBezTo>
                <a:cubicBezTo>
                  <a:pt x="756" y="5134"/>
                  <a:pt x="836" y="5889"/>
                  <a:pt x="1026" y="6480"/>
                </a:cubicBezTo>
                <a:cubicBezTo>
                  <a:pt x="1266" y="7226"/>
                  <a:pt x="1506" y="8657"/>
                  <a:pt x="1537" y="9527"/>
                </a:cubicBezTo>
                <a:cubicBezTo>
                  <a:pt x="1572" y="10508"/>
                  <a:pt x="1488" y="11318"/>
                  <a:pt x="1247" y="12252"/>
                </a:cubicBezTo>
                <a:cubicBezTo>
                  <a:pt x="1102" y="12820"/>
                  <a:pt x="1050" y="13150"/>
                  <a:pt x="1050" y="13540"/>
                </a:cubicBezTo>
                <a:cubicBezTo>
                  <a:pt x="1050" y="13967"/>
                  <a:pt x="1062" y="14016"/>
                  <a:pt x="1107" y="13819"/>
                </a:cubicBezTo>
                <a:cubicBezTo>
                  <a:pt x="1172" y="13533"/>
                  <a:pt x="1228" y="13864"/>
                  <a:pt x="1183" y="14269"/>
                </a:cubicBezTo>
                <a:cubicBezTo>
                  <a:pt x="1167" y="14411"/>
                  <a:pt x="1188" y="14363"/>
                  <a:pt x="1231" y="14162"/>
                </a:cubicBezTo>
                <a:cubicBezTo>
                  <a:pt x="1275" y="13961"/>
                  <a:pt x="1477" y="13520"/>
                  <a:pt x="1678" y="13175"/>
                </a:cubicBezTo>
                <a:cubicBezTo>
                  <a:pt x="2159" y="12348"/>
                  <a:pt x="2505" y="11436"/>
                  <a:pt x="2603" y="10772"/>
                </a:cubicBezTo>
                <a:cubicBezTo>
                  <a:pt x="2709" y="10061"/>
                  <a:pt x="2710" y="8871"/>
                  <a:pt x="2603" y="8154"/>
                </a:cubicBezTo>
                <a:cubicBezTo>
                  <a:pt x="2506" y="7502"/>
                  <a:pt x="2335" y="7020"/>
                  <a:pt x="1976" y="6394"/>
                </a:cubicBezTo>
                <a:cubicBezTo>
                  <a:pt x="1653" y="5832"/>
                  <a:pt x="1477" y="5108"/>
                  <a:pt x="1477" y="4334"/>
                </a:cubicBezTo>
                <a:cubicBezTo>
                  <a:pt x="1477" y="3624"/>
                  <a:pt x="1703" y="2434"/>
                  <a:pt x="1968" y="1738"/>
                </a:cubicBezTo>
                <a:cubicBezTo>
                  <a:pt x="2082" y="1438"/>
                  <a:pt x="2124" y="1276"/>
                  <a:pt x="2096" y="1245"/>
                </a:cubicBezTo>
                <a:close/>
                <a:moveTo>
                  <a:pt x="8855" y="3605"/>
                </a:moveTo>
                <a:cubicBezTo>
                  <a:pt x="8599" y="3565"/>
                  <a:pt x="8340" y="4131"/>
                  <a:pt x="8195" y="5300"/>
                </a:cubicBezTo>
                <a:cubicBezTo>
                  <a:pt x="7882" y="7824"/>
                  <a:pt x="8061" y="11351"/>
                  <a:pt x="8549" y="12274"/>
                </a:cubicBezTo>
                <a:cubicBezTo>
                  <a:pt x="9146" y="13401"/>
                  <a:pt x="9671" y="11026"/>
                  <a:pt x="9603" y="7510"/>
                </a:cubicBezTo>
                <a:cubicBezTo>
                  <a:pt x="9591" y="6888"/>
                  <a:pt x="9540" y="5973"/>
                  <a:pt x="9490" y="5493"/>
                </a:cubicBezTo>
                <a:cubicBezTo>
                  <a:pt x="9364" y="4281"/>
                  <a:pt x="9111" y="3645"/>
                  <a:pt x="8855" y="3605"/>
                </a:cubicBezTo>
                <a:close/>
                <a:moveTo>
                  <a:pt x="5636" y="3626"/>
                </a:moveTo>
                <a:cubicBezTo>
                  <a:pt x="5459" y="3617"/>
                  <a:pt x="5258" y="3842"/>
                  <a:pt x="5154" y="4206"/>
                </a:cubicBezTo>
                <a:cubicBezTo>
                  <a:pt x="4917" y="5027"/>
                  <a:pt x="4761" y="6986"/>
                  <a:pt x="4804" y="8626"/>
                </a:cubicBezTo>
                <a:cubicBezTo>
                  <a:pt x="4855" y="10609"/>
                  <a:pt x="5063" y="11951"/>
                  <a:pt x="5387" y="12381"/>
                </a:cubicBezTo>
                <a:cubicBezTo>
                  <a:pt x="5541" y="12586"/>
                  <a:pt x="5823" y="12399"/>
                  <a:pt x="5962" y="12016"/>
                </a:cubicBezTo>
                <a:cubicBezTo>
                  <a:pt x="6081" y="11690"/>
                  <a:pt x="6144" y="10827"/>
                  <a:pt x="6083" y="10321"/>
                </a:cubicBezTo>
                <a:cubicBezTo>
                  <a:pt x="6041" y="9974"/>
                  <a:pt x="5919" y="9931"/>
                  <a:pt x="5673" y="10192"/>
                </a:cubicBezTo>
                <a:cubicBezTo>
                  <a:pt x="5541" y="10332"/>
                  <a:pt x="5516" y="10274"/>
                  <a:pt x="5391" y="9613"/>
                </a:cubicBezTo>
                <a:cubicBezTo>
                  <a:pt x="5228" y="8751"/>
                  <a:pt x="5207" y="7703"/>
                  <a:pt x="5331" y="6630"/>
                </a:cubicBezTo>
                <a:cubicBezTo>
                  <a:pt x="5424" y="5819"/>
                  <a:pt x="5564" y="5624"/>
                  <a:pt x="5789" y="5944"/>
                </a:cubicBezTo>
                <a:cubicBezTo>
                  <a:pt x="6004" y="6248"/>
                  <a:pt x="6111" y="5969"/>
                  <a:pt x="6111" y="5150"/>
                </a:cubicBezTo>
                <a:cubicBezTo>
                  <a:pt x="6111" y="4403"/>
                  <a:pt x="6017" y="3968"/>
                  <a:pt x="5801" y="3712"/>
                </a:cubicBezTo>
                <a:cubicBezTo>
                  <a:pt x="5753" y="3654"/>
                  <a:pt x="5695" y="3629"/>
                  <a:pt x="5636" y="3626"/>
                </a:cubicBezTo>
                <a:close/>
                <a:moveTo>
                  <a:pt x="10589" y="3626"/>
                </a:moveTo>
                <a:cubicBezTo>
                  <a:pt x="10096" y="3630"/>
                  <a:pt x="9794" y="5344"/>
                  <a:pt x="9796" y="8132"/>
                </a:cubicBezTo>
                <a:cubicBezTo>
                  <a:pt x="9798" y="10126"/>
                  <a:pt x="9985" y="11680"/>
                  <a:pt x="10299" y="12274"/>
                </a:cubicBezTo>
                <a:cubicBezTo>
                  <a:pt x="10931" y="13468"/>
                  <a:pt x="11506" y="10629"/>
                  <a:pt x="11361" y="7038"/>
                </a:cubicBezTo>
                <a:cubicBezTo>
                  <a:pt x="11274" y="4885"/>
                  <a:pt x="10990" y="3623"/>
                  <a:pt x="10589" y="3626"/>
                </a:cubicBezTo>
                <a:close/>
                <a:moveTo>
                  <a:pt x="13010" y="3648"/>
                </a:moveTo>
                <a:cubicBezTo>
                  <a:pt x="12607" y="3628"/>
                  <a:pt x="12388" y="4705"/>
                  <a:pt x="12427" y="6523"/>
                </a:cubicBezTo>
                <a:cubicBezTo>
                  <a:pt x="12452" y="7695"/>
                  <a:pt x="12489" y="7899"/>
                  <a:pt x="12829" y="8755"/>
                </a:cubicBezTo>
                <a:cubicBezTo>
                  <a:pt x="13123" y="9493"/>
                  <a:pt x="13179" y="9902"/>
                  <a:pt x="13038" y="10300"/>
                </a:cubicBezTo>
                <a:cubicBezTo>
                  <a:pt x="12978" y="10472"/>
                  <a:pt x="12920" y="10433"/>
                  <a:pt x="12781" y="10106"/>
                </a:cubicBezTo>
                <a:cubicBezTo>
                  <a:pt x="12499" y="9445"/>
                  <a:pt x="12379" y="9618"/>
                  <a:pt x="12379" y="10707"/>
                </a:cubicBezTo>
                <a:cubicBezTo>
                  <a:pt x="12379" y="11464"/>
                  <a:pt x="12452" y="11912"/>
                  <a:pt x="12632" y="12252"/>
                </a:cubicBezTo>
                <a:cubicBezTo>
                  <a:pt x="13050" y="13042"/>
                  <a:pt x="13500" y="12046"/>
                  <a:pt x="13565" y="10192"/>
                </a:cubicBezTo>
                <a:cubicBezTo>
                  <a:pt x="13614" y="8834"/>
                  <a:pt x="13507" y="8094"/>
                  <a:pt x="13127" y="7167"/>
                </a:cubicBezTo>
                <a:cubicBezTo>
                  <a:pt x="12980" y="6809"/>
                  <a:pt x="12904" y="6584"/>
                  <a:pt x="12874" y="6373"/>
                </a:cubicBezTo>
                <a:cubicBezTo>
                  <a:pt x="12855" y="6296"/>
                  <a:pt x="12845" y="6213"/>
                  <a:pt x="12845" y="6158"/>
                </a:cubicBezTo>
                <a:cubicBezTo>
                  <a:pt x="12845" y="6021"/>
                  <a:pt x="12862" y="5955"/>
                  <a:pt x="12886" y="5901"/>
                </a:cubicBezTo>
                <a:cubicBezTo>
                  <a:pt x="12890" y="5872"/>
                  <a:pt x="12888" y="5846"/>
                  <a:pt x="12894" y="5815"/>
                </a:cubicBezTo>
                <a:cubicBezTo>
                  <a:pt x="12948" y="5528"/>
                  <a:pt x="12971" y="5532"/>
                  <a:pt x="13115" y="5836"/>
                </a:cubicBezTo>
                <a:cubicBezTo>
                  <a:pt x="13415" y="6473"/>
                  <a:pt x="13595" y="6087"/>
                  <a:pt x="13521" y="4978"/>
                </a:cubicBezTo>
                <a:cubicBezTo>
                  <a:pt x="13467" y="4165"/>
                  <a:pt x="13272" y="3660"/>
                  <a:pt x="13010" y="3648"/>
                </a:cubicBezTo>
                <a:close/>
                <a:moveTo>
                  <a:pt x="8790" y="5965"/>
                </a:moveTo>
                <a:cubicBezTo>
                  <a:pt x="9042" y="5965"/>
                  <a:pt x="9193" y="8072"/>
                  <a:pt x="9036" y="9398"/>
                </a:cubicBezTo>
                <a:cubicBezTo>
                  <a:pt x="8984" y="9836"/>
                  <a:pt x="8921" y="10064"/>
                  <a:pt x="8839" y="10128"/>
                </a:cubicBezTo>
                <a:cubicBezTo>
                  <a:pt x="8735" y="10208"/>
                  <a:pt x="8703" y="10133"/>
                  <a:pt x="8637" y="9570"/>
                </a:cubicBezTo>
                <a:cubicBezTo>
                  <a:pt x="8546" y="8782"/>
                  <a:pt x="8541" y="7737"/>
                  <a:pt x="8621" y="6716"/>
                </a:cubicBezTo>
                <a:cubicBezTo>
                  <a:pt x="8669" y="6108"/>
                  <a:pt x="8701" y="5965"/>
                  <a:pt x="8790" y="5965"/>
                </a:cubicBezTo>
                <a:close/>
                <a:moveTo>
                  <a:pt x="10593" y="5965"/>
                </a:moveTo>
                <a:cubicBezTo>
                  <a:pt x="10752" y="6085"/>
                  <a:pt x="10914" y="7165"/>
                  <a:pt x="10886" y="8304"/>
                </a:cubicBezTo>
                <a:cubicBezTo>
                  <a:pt x="10875" y="8741"/>
                  <a:pt x="10826" y="9319"/>
                  <a:pt x="10778" y="9591"/>
                </a:cubicBezTo>
                <a:cubicBezTo>
                  <a:pt x="10615" y="10509"/>
                  <a:pt x="10439" y="10187"/>
                  <a:pt x="10307" y="8733"/>
                </a:cubicBezTo>
                <a:cubicBezTo>
                  <a:pt x="10256" y="8170"/>
                  <a:pt x="10257" y="8025"/>
                  <a:pt x="10315" y="7296"/>
                </a:cubicBezTo>
                <a:cubicBezTo>
                  <a:pt x="10351" y="6846"/>
                  <a:pt x="10410" y="6350"/>
                  <a:pt x="10444" y="6201"/>
                </a:cubicBezTo>
                <a:cubicBezTo>
                  <a:pt x="10490" y="5997"/>
                  <a:pt x="10539" y="5925"/>
                  <a:pt x="10593" y="5965"/>
                </a:cubicBezTo>
                <a:close/>
                <a:moveTo>
                  <a:pt x="1871" y="8111"/>
                </a:moveTo>
                <a:cubicBezTo>
                  <a:pt x="2008" y="8217"/>
                  <a:pt x="2334" y="9398"/>
                  <a:pt x="2334" y="9870"/>
                </a:cubicBezTo>
                <a:cubicBezTo>
                  <a:pt x="2334" y="10125"/>
                  <a:pt x="2280" y="10466"/>
                  <a:pt x="2193" y="10857"/>
                </a:cubicBezTo>
                <a:cubicBezTo>
                  <a:pt x="2191" y="10862"/>
                  <a:pt x="2186" y="10922"/>
                  <a:pt x="2185" y="10922"/>
                </a:cubicBezTo>
                <a:cubicBezTo>
                  <a:pt x="2184" y="10922"/>
                  <a:pt x="2181" y="10943"/>
                  <a:pt x="2181" y="10943"/>
                </a:cubicBezTo>
                <a:cubicBezTo>
                  <a:pt x="2075" y="11403"/>
                  <a:pt x="1921" y="11904"/>
                  <a:pt x="1738" y="12381"/>
                </a:cubicBezTo>
                <a:cubicBezTo>
                  <a:pt x="1302" y="13517"/>
                  <a:pt x="1334" y="13458"/>
                  <a:pt x="1304" y="13196"/>
                </a:cubicBezTo>
                <a:cubicBezTo>
                  <a:pt x="1291" y="13089"/>
                  <a:pt x="1377" y="12620"/>
                  <a:pt x="1493" y="12166"/>
                </a:cubicBezTo>
                <a:cubicBezTo>
                  <a:pt x="1609" y="11713"/>
                  <a:pt x="1741" y="11098"/>
                  <a:pt x="1787" y="10793"/>
                </a:cubicBezTo>
                <a:cubicBezTo>
                  <a:pt x="1875" y="10194"/>
                  <a:pt x="1899" y="8878"/>
                  <a:pt x="1827" y="8497"/>
                </a:cubicBezTo>
                <a:cubicBezTo>
                  <a:pt x="1797" y="8341"/>
                  <a:pt x="1794" y="8226"/>
                  <a:pt x="1823" y="8132"/>
                </a:cubicBezTo>
                <a:cubicBezTo>
                  <a:pt x="1833" y="8099"/>
                  <a:pt x="1852" y="8096"/>
                  <a:pt x="1871" y="8111"/>
                </a:cubicBezTo>
                <a:close/>
                <a:moveTo>
                  <a:pt x="230" y="11544"/>
                </a:moveTo>
                <a:cubicBezTo>
                  <a:pt x="223" y="11541"/>
                  <a:pt x="203" y="11630"/>
                  <a:pt x="161" y="11823"/>
                </a:cubicBezTo>
                <a:cubicBezTo>
                  <a:pt x="59" y="12300"/>
                  <a:pt x="1" y="13365"/>
                  <a:pt x="0" y="14720"/>
                </a:cubicBezTo>
                <a:cubicBezTo>
                  <a:pt x="0" y="16658"/>
                  <a:pt x="272" y="18205"/>
                  <a:pt x="737" y="18904"/>
                </a:cubicBezTo>
                <a:cubicBezTo>
                  <a:pt x="1091" y="19437"/>
                  <a:pt x="1713" y="18902"/>
                  <a:pt x="2201" y="17638"/>
                </a:cubicBezTo>
                <a:cubicBezTo>
                  <a:pt x="2447" y="17002"/>
                  <a:pt x="2827" y="15524"/>
                  <a:pt x="2792" y="15342"/>
                </a:cubicBezTo>
                <a:cubicBezTo>
                  <a:pt x="2785" y="15302"/>
                  <a:pt x="2706" y="15437"/>
                  <a:pt x="2619" y="15664"/>
                </a:cubicBezTo>
                <a:cubicBezTo>
                  <a:pt x="2237" y="16666"/>
                  <a:pt x="1418" y="17484"/>
                  <a:pt x="1034" y="17230"/>
                </a:cubicBezTo>
                <a:cubicBezTo>
                  <a:pt x="743" y="17037"/>
                  <a:pt x="358" y="15964"/>
                  <a:pt x="242" y="15042"/>
                </a:cubicBezTo>
                <a:cubicBezTo>
                  <a:pt x="168" y="14455"/>
                  <a:pt x="151" y="14121"/>
                  <a:pt x="165" y="13282"/>
                </a:cubicBezTo>
                <a:cubicBezTo>
                  <a:pt x="175" y="12715"/>
                  <a:pt x="201" y="12071"/>
                  <a:pt x="218" y="11844"/>
                </a:cubicBezTo>
                <a:cubicBezTo>
                  <a:pt x="233" y="11641"/>
                  <a:pt x="236" y="11547"/>
                  <a:pt x="230" y="11544"/>
                </a:cubicBezTo>
                <a:close/>
                <a:moveTo>
                  <a:pt x="5162" y="15042"/>
                </a:moveTo>
                <a:cubicBezTo>
                  <a:pt x="5067" y="15042"/>
                  <a:pt x="5024" y="15404"/>
                  <a:pt x="5085" y="15728"/>
                </a:cubicBezTo>
                <a:cubicBezTo>
                  <a:pt x="5132" y="15977"/>
                  <a:pt x="5233" y="15782"/>
                  <a:pt x="5246" y="15406"/>
                </a:cubicBezTo>
                <a:cubicBezTo>
                  <a:pt x="5256" y="15141"/>
                  <a:pt x="5236" y="15042"/>
                  <a:pt x="5162" y="15042"/>
                </a:cubicBezTo>
                <a:close/>
                <a:moveTo>
                  <a:pt x="10492" y="15042"/>
                </a:moveTo>
                <a:cubicBezTo>
                  <a:pt x="10397" y="15042"/>
                  <a:pt x="10358" y="15404"/>
                  <a:pt x="10420" y="15728"/>
                </a:cubicBezTo>
                <a:cubicBezTo>
                  <a:pt x="10466" y="15977"/>
                  <a:pt x="10567" y="15782"/>
                  <a:pt x="10581" y="15406"/>
                </a:cubicBezTo>
                <a:cubicBezTo>
                  <a:pt x="10590" y="15141"/>
                  <a:pt x="10566" y="15042"/>
                  <a:pt x="10492" y="15042"/>
                </a:cubicBezTo>
                <a:close/>
                <a:moveTo>
                  <a:pt x="15062" y="15042"/>
                </a:moveTo>
                <a:cubicBezTo>
                  <a:pt x="15041" y="15042"/>
                  <a:pt x="15022" y="16097"/>
                  <a:pt x="15022" y="17509"/>
                </a:cubicBezTo>
                <a:cubicBezTo>
                  <a:pt x="15022" y="19022"/>
                  <a:pt x="15038" y="19998"/>
                  <a:pt x="15062" y="19998"/>
                </a:cubicBezTo>
                <a:cubicBezTo>
                  <a:pt x="15083" y="19998"/>
                  <a:pt x="15102" y="19462"/>
                  <a:pt x="15102" y="18818"/>
                </a:cubicBezTo>
                <a:cubicBezTo>
                  <a:pt x="15102" y="17586"/>
                  <a:pt x="15172" y="16908"/>
                  <a:pt x="15295" y="16908"/>
                </a:cubicBezTo>
                <a:cubicBezTo>
                  <a:pt x="15412" y="16908"/>
                  <a:pt x="15452" y="17364"/>
                  <a:pt x="15452" y="18689"/>
                </a:cubicBezTo>
                <a:cubicBezTo>
                  <a:pt x="15452" y="19418"/>
                  <a:pt x="15467" y="19998"/>
                  <a:pt x="15488" y="19998"/>
                </a:cubicBezTo>
                <a:cubicBezTo>
                  <a:pt x="15511" y="19998"/>
                  <a:pt x="15529" y="19352"/>
                  <a:pt x="15529" y="18475"/>
                </a:cubicBezTo>
                <a:cubicBezTo>
                  <a:pt x="15529" y="16489"/>
                  <a:pt x="15490" y="16290"/>
                  <a:pt x="15179" y="16715"/>
                </a:cubicBezTo>
                <a:cubicBezTo>
                  <a:pt x="15135" y="16775"/>
                  <a:pt x="15119" y="16580"/>
                  <a:pt x="15110" y="15921"/>
                </a:cubicBezTo>
                <a:cubicBezTo>
                  <a:pt x="15104" y="15439"/>
                  <a:pt x="15082" y="15042"/>
                  <a:pt x="15062" y="15042"/>
                </a:cubicBezTo>
                <a:close/>
                <a:moveTo>
                  <a:pt x="3468" y="15085"/>
                </a:moveTo>
                <a:cubicBezTo>
                  <a:pt x="3410" y="15124"/>
                  <a:pt x="3356" y="15212"/>
                  <a:pt x="3315" y="15363"/>
                </a:cubicBezTo>
                <a:cubicBezTo>
                  <a:pt x="3252" y="15600"/>
                  <a:pt x="3231" y="15899"/>
                  <a:pt x="3231" y="16479"/>
                </a:cubicBezTo>
                <a:cubicBezTo>
                  <a:pt x="3231" y="17371"/>
                  <a:pt x="3270" y="17614"/>
                  <a:pt x="3460" y="17874"/>
                </a:cubicBezTo>
                <a:cubicBezTo>
                  <a:pt x="3758" y="18282"/>
                  <a:pt x="3700" y="19451"/>
                  <a:pt x="3388" y="19333"/>
                </a:cubicBezTo>
                <a:cubicBezTo>
                  <a:pt x="3252" y="19282"/>
                  <a:pt x="3211" y="19340"/>
                  <a:pt x="3211" y="19569"/>
                </a:cubicBezTo>
                <a:cubicBezTo>
                  <a:pt x="3211" y="19734"/>
                  <a:pt x="3254" y="19937"/>
                  <a:pt x="3307" y="20020"/>
                </a:cubicBezTo>
                <a:cubicBezTo>
                  <a:pt x="3433" y="20215"/>
                  <a:pt x="3612" y="20070"/>
                  <a:pt x="3726" y="19676"/>
                </a:cubicBezTo>
                <a:cubicBezTo>
                  <a:pt x="3793" y="19441"/>
                  <a:pt x="3814" y="19177"/>
                  <a:pt x="3814" y="18582"/>
                </a:cubicBezTo>
                <a:cubicBezTo>
                  <a:pt x="3814" y="17707"/>
                  <a:pt x="3741" y="17216"/>
                  <a:pt x="3573" y="16994"/>
                </a:cubicBezTo>
                <a:cubicBezTo>
                  <a:pt x="3414" y="16784"/>
                  <a:pt x="3356" y="16347"/>
                  <a:pt x="3436" y="15921"/>
                </a:cubicBezTo>
                <a:cubicBezTo>
                  <a:pt x="3491" y="15629"/>
                  <a:pt x="3523" y="15603"/>
                  <a:pt x="3629" y="15814"/>
                </a:cubicBezTo>
                <a:cubicBezTo>
                  <a:pt x="3727" y="16010"/>
                  <a:pt x="3758" y="16015"/>
                  <a:pt x="3782" y="15814"/>
                </a:cubicBezTo>
                <a:cubicBezTo>
                  <a:pt x="3828" y="15429"/>
                  <a:pt x="3727" y="15153"/>
                  <a:pt x="3601" y="15085"/>
                </a:cubicBezTo>
                <a:cubicBezTo>
                  <a:pt x="3559" y="15062"/>
                  <a:pt x="3511" y="15055"/>
                  <a:pt x="3468" y="15085"/>
                </a:cubicBezTo>
                <a:close/>
                <a:moveTo>
                  <a:pt x="8891" y="15256"/>
                </a:moveTo>
                <a:cubicBezTo>
                  <a:pt x="8840" y="15256"/>
                  <a:pt x="8833" y="15585"/>
                  <a:pt x="8843" y="17466"/>
                </a:cubicBezTo>
                <a:lnTo>
                  <a:pt x="8855" y="19676"/>
                </a:lnTo>
                <a:lnTo>
                  <a:pt x="8987" y="19912"/>
                </a:lnTo>
                <a:cubicBezTo>
                  <a:pt x="9126" y="20150"/>
                  <a:pt x="9318" y="19989"/>
                  <a:pt x="9398" y="19569"/>
                </a:cubicBezTo>
                <a:cubicBezTo>
                  <a:pt x="9421" y="19448"/>
                  <a:pt x="9443" y="18424"/>
                  <a:pt x="9450" y="17295"/>
                </a:cubicBezTo>
                <a:cubicBezTo>
                  <a:pt x="9463" y="15326"/>
                  <a:pt x="9464" y="15256"/>
                  <a:pt x="9386" y="15256"/>
                </a:cubicBezTo>
                <a:cubicBezTo>
                  <a:pt x="9310" y="15256"/>
                  <a:pt x="9301" y="15357"/>
                  <a:pt x="9301" y="16908"/>
                </a:cubicBezTo>
                <a:cubicBezTo>
                  <a:pt x="9301" y="18820"/>
                  <a:pt x="9262" y="19376"/>
                  <a:pt x="9124" y="19376"/>
                </a:cubicBezTo>
                <a:cubicBezTo>
                  <a:pt x="8995" y="19376"/>
                  <a:pt x="8951" y="18719"/>
                  <a:pt x="8951" y="16780"/>
                </a:cubicBezTo>
                <a:cubicBezTo>
                  <a:pt x="8951" y="15539"/>
                  <a:pt x="8939" y="15256"/>
                  <a:pt x="8891" y="15256"/>
                </a:cubicBezTo>
                <a:close/>
                <a:moveTo>
                  <a:pt x="12600" y="15256"/>
                </a:moveTo>
                <a:cubicBezTo>
                  <a:pt x="12539" y="15252"/>
                  <a:pt x="12532" y="15493"/>
                  <a:pt x="12532" y="17617"/>
                </a:cubicBezTo>
                <a:cubicBezTo>
                  <a:pt x="12532" y="19588"/>
                  <a:pt x="12543" y="19998"/>
                  <a:pt x="12592" y="19998"/>
                </a:cubicBezTo>
                <a:cubicBezTo>
                  <a:pt x="12638" y="19998"/>
                  <a:pt x="12648" y="19696"/>
                  <a:pt x="12648" y="18561"/>
                </a:cubicBezTo>
                <a:cubicBezTo>
                  <a:pt x="12648" y="17773"/>
                  <a:pt x="12664" y="17083"/>
                  <a:pt x="12684" y="17016"/>
                </a:cubicBezTo>
                <a:cubicBezTo>
                  <a:pt x="12705" y="16949"/>
                  <a:pt x="12797" y="17577"/>
                  <a:pt x="12886" y="18432"/>
                </a:cubicBezTo>
                <a:cubicBezTo>
                  <a:pt x="12974" y="19287"/>
                  <a:pt x="13059" y="19998"/>
                  <a:pt x="13079" y="19998"/>
                </a:cubicBezTo>
                <a:cubicBezTo>
                  <a:pt x="13098" y="19998"/>
                  <a:pt x="13115" y="18920"/>
                  <a:pt x="13111" y="17574"/>
                </a:cubicBezTo>
                <a:cubicBezTo>
                  <a:pt x="13104" y="15180"/>
                  <a:pt x="13100" y="15161"/>
                  <a:pt x="13079" y="16844"/>
                </a:cubicBezTo>
                <a:cubicBezTo>
                  <a:pt x="13067" y="17782"/>
                  <a:pt x="13040" y="18545"/>
                  <a:pt x="13018" y="18539"/>
                </a:cubicBezTo>
                <a:cubicBezTo>
                  <a:pt x="12997" y="18533"/>
                  <a:pt x="12911" y="17787"/>
                  <a:pt x="12825" y="16887"/>
                </a:cubicBezTo>
                <a:cubicBezTo>
                  <a:pt x="12721" y="15789"/>
                  <a:pt x="12646" y="15259"/>
                  <a:pt x="12600" y="15256"/>
                </a:cubicBezTo>
                <a:close/>
                <a:moveTo>
                  <a:pt x="17942" y="15256"/>
                </a:moveTo>
                <a:cubicBezTo>
                  <a:pt x="17919" y="15256"/>
                  <a:pt x="17902" y="16172"/>
                  <a:pt x="17902" y="17617"/>
                </a:cubicBezTo>
                <a:cubicBezTo>
                  <a:pt x="17902" y="19061"/>
                  <a:pt x="17919" y="19998"/>
                  <a:pt x="17942" y="19998"/>
                </a:cubicBezTo>
                <a:cubicBezTo>
                  <a:pt x="17966" y="19998"/>
                  <a:pt x="17983" y="19061"/>
                  <a:pt x="17983" y="17617"/>
                </a:cubicBezTo>
                <a:cubicBezTo>
                  <a:pt x="17983" y="16172"/>
                  <a:pt x="17966" y="15256"/>
                  <a:pt x="17942" y="15256"/>
                </a:cubicBezTo>
                <a:close/>
                <a:moveTo>
                  <a:pt x="19419" y="15278"/>
                </a:moveTo>
                <a:cubicBezTo>
                  <a:pt x="19401" y="15180"/>
                  <a:pt x="19383" y="15867"/>
                  <a:pt x="19383" y="17423"/>
                </a:cubicBezTo>
                <a:cubicBezTo>
                  <a:pt x="19382" y="18795"/>
                  <a:pt x="19392" y="19987"/>
                  <a:pt x="19407" y="20063"/>
                </a:cubicBezTo>
                <a:cubicBezTo>
                  <a:pt x="19470" y="20396"/>
                  <a:pt x="19481" y="20059"/>
                  <a:pt x="19467" y="17874"/>
                </a:cubicBezTo>
                <a:cubicBezTo>
                  <a:pt x="19457" y="16260"/>
                  <a:pt x="19437" y="15375"/>
                  <a:pt x="19419" y="15278"/>
                </a:cubicBezTo>
                <a:close/>
                <a:moveTo>
                  <a:pt x="6268" y="15449"/>
                </a:moveTo>
                <a:cubicBezTo>
                  <a:pt x="6222" y="15449"/>
                  <a:pt x="6188" y="15593"/>
                  <a:pt x="6188" y="15771"/>
                </a:cubicBezTo>
                <a:cubicBezTo>
                  <a:pt x="6188" y="15943"/>
                  <a:pt x="6166" y="16257"/>
                  <a:pt x="6139" y="16479"/>
                </a:cubicBezTo>
                <a:cubicBezTo>
                  <a:pt x="6102" y="16799"/>
                  <a:pt x="6102" y="16945"/>
                  <a:pt x="6139" y="17144"/>
                </a:cubicBezTo>
                <a:cubicBezTo>
                  <a:pt x="6166" y="17286"/>
                  <a:pt x="6188" y="17929"/>
                  <a:pt x="6188" y="18604"/>
                </a:cubicBezTo>
                <a:cubicBezTo>
                  <a:pt x="6188" y="19657"/>
                  <a:pt x="6197" y="19829"/>
                  <a:pt x="6272" y="19977"/>
                </a:cubicBezTo>
                <a:cubicBezTo>
                  <a:pt x="6319" y="20070"/>
                  <a:pt x="6396" y="20099"/>
                  <a:pt x="6437" y="20041"/>
                </a:cubicBezTo>
                <a:cubicBezTo>
                  <a:pt x="6506" y="19945"/>
                  <a:pt x="6504" y="19892"/>
                  <a:pt x="6409" y="19526"/>
                </a:cubicBezTo>
                <a:cubicBezTo>
                  <a:pt x="6324" y="19200"/>
                  <a:pt x="6304" y="18963"/>
                  <a:pt x="6304" y="18217"/>
                </a:cubicBezTo>
                <a:cubicBezTo>
                  <a:pt x="6304" y="17531"/>
                  <a:pt x="6322" y="17253"/>
                  <a:pt x="6381" y="17059"/>
                </a:cubicBezTo>
                <a:cubicBezTo>
                  <a:pt x="6480" y="16730"/>
                  <a:pt x="6483" y="16556"/>
                  <a:pt x="6381" y="16415"/>
                </a:cubicBezTo>
                <a:cubicBezTo>
                  <a:pt x="6319" y="16330"/>
                  <a:pt x="6305" y="16202"/>
                  <a:pt x="6324" y="15878"/>
                </a:cubicBezTo>
                <a:cubicBezTo>
                  <a:pt x="6345" y="15541"/>
                  <a:pt x="6332" y="15449"/>
                  <a:pt x="6268" y="15449"/>
                </a:cubicBezTo>
                <a:close/>
                <a:moveTo>
                  <a:pt x="21543" y="15557"/>
                </a:moveTo>
                <a:cubicBezTo>
                  <a:pt x="21541" y="15531"/>
                  <a:pt x="21537" y="15565"/>
                  <a:pt x="21535" y="15664"/>
                </a:cubicBezTo>
                <a:cubicBezTo>
                  <a:pt x="21511" y="16815"/>
                  <a:pt x="21493" y="16989"/>
                  <a:pt x="21426" y="16694"/>
                </a:cubicBezTo>
                <a:cubicBezTo>
                  <a:pt x="21345" y="16338"/>
                  <a:pt x="21184" y="16593"/>
                  <a:pt x="21108" y="17209"/>
                </a:cubicBezTo>
                <a:cubicBezTo>
                  <a:pt x="21029" y="17850"/>
                  <a:pt x="21058" y="19337"/>
                  <a:pt x="21157" y="19719"/>
                </a:cubicBezTo>
                <a:cubicBezTo>
                  <a:pt x="21194" y="19863"/>
                  <a:pt x="21309" y="19968"/>
                  <a:pt x="21414" y="19955"/>
                </a:cubicBezTo>
                <a:cubicBezTo>
                  <a:pt x="21563" y="19938"/>
                  <a:pt x="21600" y="19868"/>
                  <a:pt x="21583" y="19634"/>
                </a:cubicBezTo>
                <a:cubicBezTo>
                  <a:pt x="21571" y="19469"/>
                  <a:pt x="21558" y="18355"/>
                  <a:pt x="21555" y="17144"/>
                </a:cubicBezTo>
                <a:cubicBezTo>
                  <a:pt x="21552" y="16236"/>
                  <a:pt x="21549" y="15633"/>
                  <a:pt x="21543" y="15557"/>
                </a:cubicBezTo>
                <a:close/>
                <a:moveTo>
                  <a:pt x="14680" y="15685"/>
                </a:moveTo>
                <a:cubicBezTo>
                  <a:pt x="14660" y="15731"/>
                  <a:pt x="14630" y="15915"/>
                  <a:pt x="14603" y="16222"/>
                </a:cubicBezTo>
                <a:cubicBezTo>
                  <a:pt x="14571" y="16592"/>
                  <a:pt x="14569" y="16835"/>
                  <a:pt x="14595" y="16973"/>
                </a:cubicBezTo>
                <a:cubicBezTo>
                  <a:pt x="14617" y="17086"/>
                  <a:pt x="14636" y="17820"/>
                  <a:pt x="14636" y="18582"/>
                </a:cubicBezTo>
                <a:cubicBezTo>
                  <a:pt x="14636" y="19498"/>
                  <a:pt x="14652" y="19994"/>
                  <a:pt x="14684" y="20063"/>
                </a:cubicBezTo>
                <a:cubicBezTo>
                  <a:pt x="14711" y="20120"/>
                  <a:pt x="14737" y="20182"/>
                  <a:pt x="14740" y="20191"/>
                </a:cubicBezTo>
                <a:cubicBezTo>
                  <a:pt x="14744" y="20200"/>
                  <a:pt x="14773" y="20134"/>
                  <a:pt x="14809" y="20063"/>
                </a:cubicBezTo>
                <a:cubicBezTo>
                  <a:pt x="14862" y="19953"/>
                  <a:pt x="14856" y="19897"/>
                  <a:pt x="14780" y="19698"/>
                </a:cubicBezTo>
                <a:cubicBezTo>
                  <a:pt x="14705" y="19499"/>
                  <a:pt x="14690" y="19278"/>
                  <a:pt x="14680" y="18282"/>
                </a:cubicBezTo>
                <a:cubicBezTo>
                  <a:pt x="14669" y="17154"/>
                  <a:pt x="14672" y="17081"/>
                  <a:pt x="14776" y="16866"/>
                </a:cubicBezTo>
                <a:cubicBezTo>
                  <a:pt x="14884" y="16641"/>
                  <a:pt x="14887" y="16656"/>
                  <a:pt x="14800" y="16479"/>
                </a:cubicBezTo>
                <a:cubicBezTo>
                  <a:pt x="14752" y="16381"/>
                  <a:pt x="14712" y="16160"/>
                  <a:pt x="14712" y="15986"/>
                </a:cubicBezTo>
                <a:cubicBezTo>
                  <a:pt x="14712" y="15740"/>
                  <a:pt x="14700" y="15640"/>
                  <a:pt x="14680" y="15685"/>
                </a:cubicBezTo>
                <a:close/>
                <a:moveTo>
                  <a:pt x="4253" y="16351"/>
                </a:moveTo>
                <a:cubicBezTo>
                  <a:pt x="4147" y="16369"/>
                  <a:pt x="4043" y="16808"/>
                  <a:pt x="4003" y="17509"/>
                </a:cubicBezTo>
                <a:cubicBezTo>
                  <a:pt x="3948" y="18487"/>
                  <a:pt x="4017" y="19739"/>
                  <a:pt x="4140" y="19998"/>
                </a:cubicBezTo>
                <a:cubicBezTo>
                  <a:pt x="4279" y="20292"/>
                  <a:pt x="4473" y="19852"/>
                  <a:pt x="4418" y="19376"/>
                </a:cubicBezTo>
                <a:cubicBezTo>
                  <a:pt x="4397" y="19204"/>
                  <a:pt x="4377" y="19227"/>
                  <a:pt x="4333" y="19419"/>
                </a:cubicBezTo>
                <a:cubicBezTo>
                  <a:pt x="4284" y="19636"/>
                  <a:pt x="4261" y="19582"/>
                  <a:pt x="4200" y="19183"/>
                </a:cubicBezTo>
                <a:cubicBezTo>
                  <a:pt x="4160" y="18919"/>
                  <a:pt x="4128" y="18506"/>
                  <a:pt x="4128" y="18260"/>
                </a:cubicBezTo>
                <a:cubicBezTo>
                  <a:pt x="4128" y="17584"/>
                  <a:pt x="4231" y="16917"/>
                  <a:pt x="4317" y="17037"/>
                </a:cubicBezTo>
                <a:cubicBezTo>
                  <a:pt x="4424" y="17185"/>
                  <a:pt x="4454" y="16755"/>
                  <a:pt x="4357" y="16479"/>
                </a:cubicBezTo>
                <a:cubicBezTo>
                  <a:pt x="4323" y="16384"/>
                  <a:pt x="4288" y="16344"/>
                  <a:pt x="4253" y="16351"/>
                </a:cubicBezTo>
                <a:close/>
                <a:moveTo>
                  <a:pt x="5158" y="16479"/>
                </a:moveTo>
                <a:cubicBezTo>
                  <a:pt x="5110" y="16479"/>
                  <a:pt x="5097" y="16817"/>
                  <a:pt x="5097" y="18239"/>
                </a:cubicBezTo>
                <a:cubicBezTo>
                  <a:pt x="5097" y="19660"/>
                  <a:pt x="5110" y="19998"/>
                  <a:pt x="5158" y="19998"/>
                </a:cubicBezTo>
                <a:cubicBezTo>
                  <a:pt x="5205" y="19998"/>
                  <a:pt x="5214" y="19660"/>
                  <a:pt x="5214" y="18239"/>
                </a:cubicBezTo>
                <a:cubicBezTo>
                  <a:pt x="5214" y="16817"/>
                  <a:pt x="5205" y="16479"/>
                  <a:pt x="5158" y="16479"/>
                </a:cubicBezTo>
                <a:close/>
                <a:moveTo>
                  <a:pt x="6694" y="16479"/>
                </a:moveTo>
                <a:cubicBezTo>
                  <a:pt x="6624" y="16479"/>
                  <a:pt x="6618" y="16628"/>
                  <a:pt x="6618" y="17895"/>
                </a:cubicBezTo>
                <a:cubicBezTo>
                  <a:pt x="6618" y="19297"/>
                  <a:pt x="6656" y="19851"/>
                  <a:pt x="6771" y="20041"/>
                </a:cubicBezTo>
                <a:cubicBezTo>
                  <a:pt x="6803" y="20094"/>
                  <a:pt x="6854" y="20098"/>
                  <a:pt x="6884" y="20041"/>
                </a:cubicBezTo>
                <a:cubicBezTo>
                  <a:pt x="6913" y="19984"/>
                  <a:pt x="6984" y="19924"/>
                  <a:pt x="7040" y="19912"/>
                </a:cubicBezTo>
                <a:cubicBezTo>
                  <a:pt x="7097" y="19901"/>
                  <a:pt x="7139" y="19775"/>
                  <a:pt x="7137" y="19634"/>
                </a:cubicBezTo>
                <a:cubicBezTo>
                  <a:pt x="7135" y="19492"/>
                  <a:pt x="7132" y="18711"/>
                  <a:pt x="7129" y="17917"/>
                </a:cubicBezTo>
                <a:cubicBezTo>
                  <a:pt x="7124" y="16784"/>
                  <a:pt x="7110" y="16479"/>
                  <a:pt x="7065" y="16479"/>
                </a:cubicBezTo>
                <a:cubicBezTo>
                  <a:pt x="7019" y="16479"/>
                  <a:pt x="7004" y="16756"/>
                  <a:pt x="7004" y="17788"/>
                </a:cubicBezTo>
                <a:cubicBezTo>
                  <a:pt x="7004" y="19166"/>
                  <a:pt x="6948" y="19742"/>
                  <a:pt x="6831" y="19505"/>
                </a:cubicBezTo>
                <a:cubicBezTo>
                  <a:pt x="6786" y="19414"/>
                  <a:pt x="6771" y="19043"/>
                  <a:pt x="6771" y="17938"/>
                </a:cubicBezTo>
                <a:cubicBezTo>
                  <a:pt x="6771" y="16625"/>
                  <a:pt x="6765" y="16479"/>
                  <a:pt x="6694" y="16479"/>
                </a:cubicBezTo>
                <a:close/>
                <a:moveTo>
                  <a:pt x="8058" y="16479"/>
                </a:moveTo>
                <a:cubicBezTo>
                  <a:pt x="7885" y="16479"/>
                  <a:pt x="7788" y="16966"/>
                  <a:pt x="7760" y="17960"/>
                </a:cubicBezTo>
                <a:cubicBezTo>
                  <a:pt x="7737" y="18800"/>
                  <a:pt x="7811" y="19583"/>
                  <a:pt x="7942" y="19934"/>
                </a:cubicBezTo>
                <a:cubicBezTo>
                  <a:pt x="8059" y="20248"/>
                  <a:pt x="8066" y="20251"/>
                  <a:pt x="8191" y="19998"/>
                </a:cubicBezTo>
                <a:cubicBezTo>
                  <a:pt x="8338" y="19702"/>
                  <a:pt x="8318" y="19329"/>
                  <a:pt x="8163" y="19483"/>
                </a:cubicBezTo>
                <a:cubicBezTo>
                  <a:pt x="8071" y="19575"/>
                  <a:pt x="8018" y="19521"/>
                  <a:pt x="7982" y="19290"/>
                </a:cubicBezTo>
                <a:cubicBezTo>
                  <a:pt x="7891" y="18713"/>
                  <a:pt x="7961" y="18346"/>
                  <a:pt x="8159" y="18346"/>
                </a:cubicBezTo>
                <a:lnTo>
                  <a:pt x="8340" y="18346"/>
                </a:lnTo>
                <a:lnTo>
                  <a:pt x="8316" y="17702"/>
                </a:lnTo>
                <a:cubicBezTo>
                  <a:pt x="8280" y="16765"/>
                  <a:pt x="8222" y="16479"/>
                  <a:pt x="8058" y="16479"/>
                </a:cubicBezTo>
                <a:close/>
                <a:moveTo>
                  <a:pt x="10472" y="16479"/>
                </a:moveTo>
                <a:cubicBezTo>
                  <a:pt x="10400" y="16479"/>
                  <a:pt x="10391" y="16623"/>
                  <a:pt x="10391" y="18239"/>
                </a:cubicBezTo>
                <a:cubicBezTo>
                  <a:pt x="10391" y="19855"/>
                  <a:pt x="10400" y="19998"/>
                  <a:pt x="10472" y="19998"/>
                </a:cubicBezTo>
                <a:cubicBezTo>
                  <a:pt x="10544" y="19998"/>
                  <a:pt x="10548" y="19855"/>
                  <a:pt x="10548" y="18239"/>
                </a:cubicBezTo>
                <a:cubicBezTo>
                  <a:pt x="10548" y="16623"/>
                  <a:pt x="10544" y="16479"/>
                  <a:pt x="10472" y="16479"/>
                </a:cubicBezTo>
                <a:close/>
                <a:moveTo>
                  <a:pt x="11027" y="16479"/>
                </a:moveTo>
                <a:cubicBezTo>
                  <a:pt x="10847" y="16479"/>
                  <a:pt x="10741" y="17100"/>
                  <a:pt x="10741" y="18153"/>
                </a:cubicBezTo>
                <a:cubicBezTo>
                  <a:pt x="10741" y="19164"/>
                  <a:pt x="10796" y="19761"/>
                  <a:pt x="10910" y="19998"/>
                </a:cubicBezTo>
                <a:cubicBezTo>
                  <a:pt x="10957" y="20095"/>
                  <a:pt x="11038" y="20102"/>
                  <a:pt x="11091" y="20041"/>
                </a:cubicBezTo>
                <a:cubicBezTo>
                  <a:pt x="11258" y="19852"/>
                  <a:pt x="11305" y="19456"/>
                  <a:pt x="11305" y="18217"/>
                </a:cubicBezTo>
                <a:cubicBezTo>
                  <a:pt x="11305" y="16900"/>
                  <a:pt x="11240" y="16479"/>
                  <a:pt x="11027" y="16479"/>
                </a:cubicBezTo>
                <a:close/>
                <a:moveTo>
                  <a:pt x="15995" y="16479"/>
                </a:moveTo>
                <a:cubicBezTo>
                  <a:pt x="15830" y="16479"/>
                  <a:pt x="15726" y="17136"/>
                  <a:pt x="15726" y="18153"/>
                </a:cubicBezTo>
                <a:cubicBezTo>
                  <a:pt x="15726" y="19163"/>
                  <a:pt x="15776" y="19757"/>
                  <a:pt x="15891" y="19998"/>
                </a:cubicBezTo>
                <a:cubicBezTo>
                  <a:pt x="15979" y="20185"/>
                  <a:pt x="16107" y="20067"/>
                  <a:pt x="16168" y="19762"/>
                </a:cubicBezTo>
                <a:cubicBezTo>
                  <a:pt x="16188" y="19665"/>
                  <a:pt x="16146" y="19656"/>
                  <a:pt x="16072" y="19719"/>
                </a:cubicBezTo>
                <a:cubicBezTo>
                  <a:pt x="15969" y="19808"/>
                  <a:pt x="15922" y="19725"/>
                  <a:pt x="15867" y="19397"/>
                </a:cubicBezTo>
                <a:cubicBezTo>
                  <a:pt x="15750" y="18716"/>
                  <a:pt x="15810" y="18346"/>
                  <a:pt x="16036" y="18346"/>
                </a:cubicBezTo>
                <a:cubicBezTo>
                  <a:pt x="16213" y="18346"/>
                  <a:pt x="16229" y="18301"/>
                  <a:pt x="16229" y="17874"/>
                </a:cubicBezTo>
                <a:cubicBezTo>
                  <a:pt x="16229" y="17115"/>
                  <a:pt x="16124" y="16479"/>
                  <a:pt x="15995" y="16479"/>
                </a:cubicBezTo>
                <a:close/>
                <a:moveTo>
                  <a:pt x="16478" y="16479"/>
                </a:moveTo>
                <a:cubicBezTo>
                  <a:pt x="16441" y="16456"/>
                  <a:pt x="16426" y="17037"/>
                  <a:pt x="16426" y="18239"/>
                </a:cubicBezTo>
                <a:cubicBezTo>
                  <a:pt x="16426" y="19270"/>
                  <a:pt x="16439" y="19998"/>
                  <a:pt x="16462" y="19998"/>
                </a:cubicBezTo>
                <a:cubicBezTo>
                  <a:pt x="16484" y="19998"/>
                  <a:pt x="16502" y="19454"/>
                  <a:pt x="16502" y="18775"/>
                </a:cubicBezTo>
                <a:cubicBezTo>
                  <a:pt x="16502" y="17636"/>
                  <a:pt x="16512" y="17514"/>
                  <a:pt x="16627" y="17080"/>
                </a:cubicBezTo>
                <a:cubicBezTo>
                  <a:pt x="16696" y="16817"/>
                  <a:pt x="16730" y="16569"/>
                  <a:pt x="16703" y="16522"/>
                </a:cubicBezTo>
                <a:cubicBezTo>
                  <a:pt x="16677" y="16477"/>
                  <a:pt x="16632" y="16543"/>
                  <a:pt x="16603" y="16672"/>
                </a:cubicBezTo>
                <a:cubicBezTo>
                  <a:pt x="16566" y="16834"/>
                  <a:pt x="16540" y="16842"/>
                  <a:pt x="16522" y="16694"/>
                </a:cubicBezTo>
                <a:cubicBezTo>
                  <a:pt x="16506" y="16552"/>
                  <a:pt x="16490" y="16487"/>
                  <a:pt x="16478" y="16479"/>
                </a:cubicBezTo>
                <a:close/>
                <a:moveTo>
                  <a:pt x="18518" y="16479"/>
                </a:moveTo>
                <a:cubicBezTo>
                  <a:pt x="18481" y="16478"/>
                  <a:pt x="18439" y="16592"/>
                  <a:pt x="18425" y="16715"/>
                </a:cubicBezTo>
                <a:cubicBezTo>
                  <a:pt x="18406" y="16877"/>
                  <a:pt x="18387" y="16877"/>
                  <a:pt x="18357" y="16715"/>
                </a:cubicBezTo>
                <a:cubicBezTo>
                  <a:pt x="18271" y="16259"/>
                  <a:pt x="18252" y="16525"/>
                  <a:pt x="18252" y="18239"/>
                </a:cubicBezTo>
                <a:cubicBezTo>
                  <a:pt x="18252" y="19270"/>
                  <a:pt x="18269" y="19998"/>
                  <a:pt x="18292" y="19998"/>
                </a:cubicBezTo>
                <a:cubicBezTo>
                  <a:pt x="18314" y="19998"/>
                  <a:pt x="18333" y="19453"/>
                  <a:pt x="18333" y="18775"/>
                </a:cubicBezTo>
                <a:cubicBezTo>
                  <a:pt x="18333" y="17641"/>
                  <a:pt x="18340" y="17506"/>
                  <a:pt x="18457" y="17016"/>
                </a:cubicBezTo>
                <a:cubicBezTo>
                  <a:pt x="18546" y="16644"/>
                  <a:pt x="18564" y="16481"/>
                  <a:pt x="18518" y="16479"/>
                </a:cubicBezTo>
                <a:close/>
                <a:moveTo>
                  <a:pt x="18916" y="16479"/>
                </a:moveTo>
                <a:cubicBezTo>
                  <a:pt x="18788" y="16479"/>
                  <a:pt x="18642" y="17299"/>
                  <a:pt x="18642" y="18024"/>
                </a:cubicBezTo>
                <a:cubicBezTo>
                  <a:pt x="18642" y="18825"/>
                  <a:pt x="18726" y="19811"/>
                  <a:pt x="18811" y="19998"/>
                </a:cubicBezTo>
                <a:cubicBezTo>
                  <a:pt x="18903" y="20200"/>
                  <a:pt x="19069" y="20082"/>
                  <a:pt x="19129" y="19762"/>
                </a:cubicBezTo>
                <a:cubicBezTo>
                  <a:pt x="19155" y="19623"/>
                  <a:pt x="19124" y="19583"/>
                  <a:pt x="19029" y="19676"/>
                </a:cubicBezTo>
                <a:cubicBezTo>
                  <a:pt x="18913" y="19789"/>
                  <a:pt x="18867" y="19737"/>
                  <a:pt x="18799" y="19376"/>
                </a:cubicBezTo>
                <a:cubicBezTo>
                  <a:pt x="18677" y="18730"/>
                  <a:pt x="18720" y="18460"/>
                  <a:pt x="18948" y="18389"/>
                </a:cubicBezTo>
                <a:cubicBezTo>
                  <a:pt x="19141" y="18329"/>
                  <a:pt x="19149" y="18293"/>
                  <a:pt x="19149" y="17724"/>
                </a:cubicBezTo>
                <a:cubicBezTo>
                  <a:pt x="19149" y="16968"/>
                  <a:pt x="19058" y="16479"/>
                  <a:pt x="18916" y="16479"/>
                </a:cubicBezTo>
                <a:close/>
                <a:moveTo>
                  <a:pt x="13630" y="16501"/>
                </a:moveTo>
                <a:cubicBezTo>
                  <a:pt x="13533" y="16498"/>
                  <a:pt x="13438" y="16728"/>
                  <a:pt x="13397" y="17209"/>
                </a:cubicBezTo>
                <a:cubicBezTo>
                  <a:pt x="13301" y="18326"/>
                  <a:pt x="13357" y="19660"/>
                  <a:pt x="13517" y="19998"/>
                </a:cubicBezTo>
                <a:cubicBezTo>
                  <a:pt x="13782" y="20557"/>
                  <a:pt x="13982" y="18942"/>
                  <a:pt x="13859" y="17230"/>
                </a:cubicBezTo>
                <a:cubicBezTo>
                  <a:pt x="13824" y="16747"/>
                  <a:pt x="13726" y="16504"/>
                  <a:pt x="13630" y="16501"/>
                </a:cubicBezTo>
                <a:close/>
                <a:moveTo>
                  <a:pt x="20384" y="16501"/>
                </a:moveTo>
                <a:cubicBezTo>
                  <a:pt x="20379" y="16545"/>
                  <a:pt x="20381" y="17345"/>
                  <a:pt x="20388" y="18282"/>
                </a:cubicBezTo>
                <a:cubicBezTo>
                  <a:pt x="20404" y="20277"/>
                  <a:pt x="20473" y="20593"/>
                  <a:pt x="20473" y="18668"/>
                </a:cubicBezTo>
                <a:cubicBezTo>
                  <a:pt x="20473" y="17228"/>
                  <a:pt x="20520" y="16814"/>
                  <a:pt x="20674" y="16930"/>
                </a:cubicBezTo>
                <a:cubicBezTo>
                  <a:pt x="20757" y="16992"/>
                  <a:pt x="20764" y="17113"/>
                  <a:pt x="20774" y="18496"/>
                </a:cubicBezTo>
                <a:cubicBezTo>
                  <a:pt x="20781" y="19319"/>
                  <a:pt x="20802" y="19998"/>
                  <a:pt x="20823" y="19998"/>
                </a:cubicBezTo>
                <a:cubicBezTo>
                  <a:pt x="20835" y="19998"/>
                  <a:pt x="20845" y="19821"/>
                  <a:pt x="20851" y="19569"/>
                </a:cubicBezTo>
                <a:cubicBezTo>
                  <a:pt x="20856" y="19336"/>
                  <a:pt x="20859" y="19044"/>
                  <a:pt x="20859" y="18561"/>
                </a:cubicBezTo>
                <a:cubicBezTo>
                  <a:pt x="20857" y="17864"/>
                  <a:pt x="20843" y="17131"/>
                  <a:pt x="20819" y="16887"/>
                </a:cubicBezTo>
                <a:cubicBezTo>
                  <a:pt x="20776" y="16465"/>
                  <a:pt x="20644" y="16374"/>
                  <a:pt x="20549" y="16694"/>
                </a:cubicBezTo>
                <a:cubicBezTo>
                  <a:pt x="20513" y="16816"/>
                  <a:pt x="20477" y="16793"/>
                  <a:pt x="20445" y="16651"/>
                </a:cubicBezTo>
                <a:cubicBezTo>
                  <a:pt x="20417" y="16528"/>
                  <a:pt x="20389" y="16456"/>
                  <a:pt x="20384" y="16501"/>
                </a:cubicBezTo>
                <a:close/>
                <a:moveTo>
                  <a:pt x="4784" y="16522"/>
                </a:moveTo>
                <a:cubicBezTo>
                  <a:pt x="4629" y="16522"/>
                  <a:pt x="4593" y="16582"/>
                  <a:pt x="4611" y="16823"/>
                </a:cubicBezTo>
                <a:cubicBezTo>
                  <a:pt x="4623" y="16989"/>
                  <a:pt x="4631" y="17776"/>
                  <a:pt x="4631" y="18561"/>
                </a:cubicBezTo>
                <a:cubicBezTo>
                  <a:pt x="4631" y="19671"/>
                  <a:pt x="4643" y="19998"/>
                  <a:pt x="4687" y="19998"/>
                </a:cubicBezTo>
                <a:cubicBezTo>
                  <a:pt x="4729" y="19998"/>
                  <a:pt x="4747" y="19673"/>
                  <a:pt x="4755" y="18711"/>
                </a:cubicBezTo>
                <a:cubicBezTo>
                  <a:pt x="4765" y="17606"/>
                  <a:pt x="4782" y="17382"/>
                  <a:pt x="4856" y="17209"/>
                </a:cubicBezTo>
                <a:cubicBezTo>
                  <a:pt x="5020" y="16827"/>
                  <a:pt x="4989" y="16522"/>
                  <a:pt x="4784" y="16522"/>
                </a:cubicBezTo>
                <a:close/>
                <a:moveTo>
                  <a:pt x="5447" y="16522"/>
                </a:moveTo>
                <a:lnTo>
                  <a:pt x="5447" y="19076"/>
                </a:lnTo>
                <a:cubicBezTo>
                  <a:pt x="5447" y="21487"/>
                  <a:pt x="5452" y="21600"/>
                  <a:pt x="5524" y="21500"/>
                </a:cubicBezTo>
                <a:cubicBezTo>
                  <a:pt x="5575" y="21430"/>
                  <a:pt x="5604" y="21187"/>
                  <a:pt x="5612" y="20749"/>
                </a:cubicBezTo>
                <a:cubicBezTo>
                  <a:pt x="5621" y="20267"/>
                  <a:pt x="5643" y="20100"/>
                  <a:pt x="5701" y="20084"/>
                </a:cubicBezTo>
                <a:cubicBezTo>
                  <a:pt x="5744" y="20073"/>
                  <a:pt x="5811" y="20037"/>
                  <a:pt x="5850" y="20020"/>
                </a:cubicBezTo>
                <a:cubicBezTo>
                  <a:pt x="5951" y="19976"/>
                  <a:pt x="6043" y="18664"/>
                  <a:pt x="6011" y="17745"/>
                </a:cubicBezTo>
                <a:cubicBezTo>
                  <a:pt x="5972" y="16642"/>
                  <a:pt x="5933" y="16503"/>
                  <a:pt x="5677" y="16522"/>
                </a:cubicBezTo>
                <a:lnTo>
                  <a:pt x="5447" y="16522"/>
                </a:lnTo>
                <a:close/>
                <a:moveTo>
                  <a:pt x="7334" y="16522"/>
                </a:moveTo>
                <a:lnTo>
                  <a:pt x="7350" y="18260"/>
                </a:lnTo>
                <a:cubicBezTo>
                  <a:pt x="7360" y="19561"/>
                  <a:pt x="7374" y="19998"/>
                  <a:pt x="7415" y="19998"/>
                </a:cubicBezTo>
                <a:cubicBezTo>
                  <a:pt x="7453" y="19998"/>
                  <a:pt x="7471" y="19639"/>
                  <a:pt x="7479" y="18711"/>
                </a:cubicBezTo>
                <a:cubicBezTo>
                  <a:pt x="7489" y="17606"/>
                  <a:pt x="7505" y="17382"/>
                  <a:pt x="7579" y="17209"/>
                </a:cubicBezTo>
                <a:cubicBezTo>
                  <a:pt x="7740" y="16836"/>
                  <a:pt x="7713" y="16523"/>
                  <a:pt x="7519" y="16522"/>
                </a:cubicBezTo>
                <a:lnTo>
                  <a:pt x="7334" y="16522"/>
                </a:lnTo>
                <a:close/>
                <a:moveTo>
                  <a:pt x="9671" y="16522"/>
                </a:moveTo>
                <a:lnTo>
                  <a:pt x="9683" y="18260"/>
                </a:lnTo>
                <a:cubicBezTo>
                  <a:pt x="9695" y="19815"/>
                  <a:pt x="9705" y="19998"/>
                  <a:pt x="9772" y="19998"/>
                </a:cubicBezTo>
                <a:cubicBezTo>
                  <a:pt x="9837" y="19998"/>
                  <a:pt x="9848" y="19835"/>
                  <a:pt x="9848" y="18775"/>
                </a:cubicBezTo>
                <a:cubicBezTo>
                  <a:pt x="9848" y="17965"/>
                  <a:pt x="9867" y="17483"/>
                  <a:pt x="9905" y="17316"/>
                </a:cubicBezTo>
                <a:cubicBezTo>
                  <a:pt x="10002" y="16888"/>
                  <a:pt x="10041" y="17290"/>
                  <a:pt x="10041" y="18668"/>
                </a:cubicBezTo>
                <a:cubicBezTo>
                  <a:pt x="10041" y="19859"/>
                  <a:pt x="10048" y="19998"/>
                  <a:pt x="10118" y="19998"/>
                </a:cubicBezTo>
                <a:cubicBezTo>
                  <a:pt x="10189" y="19998"/>
                  <a:pt x="10199" y="19856"/>
                  <a:pt x="10198" y="18496"/>
                </a:cubicBezTo>
                <a:cubicBezTo>
                  <a:pt x="10198" y="17674"/>
                  <a:pt x="10182" y="16894"/>
                  <a:pt x="10166" y="16758"/>
                </a:cubicBezTo>
                <a:cubicBezTo>
                  <a:pt x="10148" y="16610"/>
                  <a:pt x="10044" y="16519"/>
                  <a:pt x="9905" y="16522"/>
                </a:cubicBezTo>
                <a:lnTo>
                  <a:pt x="9671" y="16522"/>
                </a:lnTo>
                <a:close/>
                <a:moveTo>
                  <a:pt x="11482" y="16522"/>
                </a:moveTo>
                <a:lnTo>
                  <a:pt x="11482" y="18260"/>
                </a:lnTo>
                <a:cubicBezTo>
                  <a:pt x="11482" y="19857"/>
                  <a:pt x="11486" y="19998"/>
                  <a:pt x="11558" y="19998"/>
                </a:cubicBezTo>
                <a:cubicBezTo>
                  <a:pt x="11627" y="19998"/>
                  <a:pt x="11639" y="19850"/>
                  <a:pt x="11639" y="18775"/>
                </a:cubicBezTo>
                <a:cubicBezTo>
                  <a:pt x="11639" y="17949"/>
                  <a:pt x="11655" y="17491"/>
                  <a:pt x="11695" y="17316"/>
                </a:cubicBezTo>
                <a:cubicBezTo>
                  <a:pt x="11801" y="16848"/>
                  <a:pt x="11872" y="17414"/>
                  <a:pt x="11872" y="18775"/>
                </a:cubicBezTo>
                <a:cubicBezTo>
                  <a:pt x="11872" y="19730"/>
                  <a:pt x="11885" y="19998"/>
                  <a:pt x="11932" y="19998"/>
                </a:cubicBezTo>
                <a:cubicBezTo>
                  <a:pt x="11982" y="19998"/>
                  <a:pt x="11990" y="19703"/>
                  <a:pt x="11980" y="18282"/>
                </a:cubicBezTo>
                <a:lnTo>
                  <a:pt x="11968" y="16587"/>
                </a:lnTo>
                <a:lnTo>
                  <a:pt x="11723" y="16565"/>
                </a:lnTo>
                <a:lnTo>
                  <a:pt x="11482" y="16522"/>
                </a:lnTo>
                <a:close/>
                <a:moveTo>
                  <a:pt x="19978" y="16522"/>
                </a:moveTo>
                <a:cubicBezTo>
                  <a:pt x="19856" y="16460"/>
                  <a:pt x="19667" y="16819"/>
                  <a:pt x="19708" y="17037"/>
                </a:cubicBezTo>
                <a:cubicBezTo>
                  <a:pt x="19720" y="17098"/>
                  <a:pt x="19782" y="17047"/>
                  <a:pt x="19845" y="16930"/>
                </a:cubicBezTo>
                <a:cubicBezTo>
                  <a:pt x="19931" y="16771"/>
                  <a:pt x="19976" y="16799"/>
                  <a:pt x="20026" y="16994"/>
                </a:cubicBezTo>
                <a:cubicBezTo>
                  <a:pt x="20091" y="17244"/>
                  <a:pt x="20084" y="17525"/>
                  <a:pt x="20030" y="17745"/>
                </a:cubicBezTo>
                <a:cubicBezTo>
                  <a:pt x="20004" y="17852"/>
                  <a:pt x="19971" y="17951"/>
                  <a:pt x="19922" y="18003"/>
                </a:cubicBezTo>
                <a:cubicBezTo>
                  <a:pt x="19780" y="18153"/>
                  <a:pt x="19656" y="18672"/>
                  <a:pt x="19656" y="19097"/>
                </a:cubicBezTo>
                <a:cubicBezTo>
                  <a:pt x="19656" y="19250"/>
                  <a:pt x="19690" y="19557"/>
                  <a:pt x="19733" y="19784"/>
                </a:cubicBezTo>
                <a:cubicBezTo>
                  <a:pt x="19821" y="20254"/>
                  <a:pt x="19860" y="20288"/>
                  <a:pt x="19970" y="19977"/>
                </a:cubicBezTo>
                <a:cubicBezTo>
                  <a:pt x="20025" y="19821"/>
                  <a:pt x="20064" y="19822"/>
                  <a:pt x="20099" y="19977"/>
                </a:cubicBezTo>
                <a:cubicBezTo>
                  <a:pt x="20160" y="20248"/>
                  <a:pt x="20213" y="20019"/>
                  <a:pt x="20163" y="19698"/>
                </a:cubicBezTo>
                <a:cubicBezTo>
                  <a:pt x="20143" y="19569"/>
                  <a:pt x="20121" y="18814"/>
                  <a:pt x="20115" y="18024"/>
                </a:cubicBezTo>
                <a:lnTo>
                  <a:pt x="20103" y="16587"/>
                </a:lnTo>
                <a:lnTo>
                  <a:pt x="19978" y="16522"/>
                </a:lnTo>
                <a:close/>
                <a:moveTo>
                  <a:pt x="17077" y="16544"/>
                </a:moveTo>
                <a:lnTo>
                  <a:pt x="16892" y="16587"/>
                </a:lnTo>
                <a:lnTo>
                  <a:pt x="16892" y="18282"/>
                </a:lnTo>
                <a:cubicBezTo>
                  <a:pt x="16892" y="19279"/>
                  <a:pt x="16906" y="19998"/>
                  <a:pt x="16929" y="19998"/>
                </a:cubicBezTo>
                <a:cubicBezTo>
                  <a:pt x="16950" y="19998"/>
                  <a:pt x="16969" y="19408"/>
                  <a:pt x="16969" y="18668"/>
                </a:cubicBezTo>
                <a:cubicBezTo>
                  <a:pt x="16969" y="17228"/>
                  <a:pt x="17016" y="16814"/>
                  <a:pt x="17170" y="16930"/>
                </a:cubicBezTo>
                <a:cubicBezTo>
                  <a:pt x="17253" y="16992"/>
                  <a:pt x="17264" y="17113"/>
                  <a:pt x="17275" y="18496"/>
                </a:cubicBezTo>
                <a:cubicBezTo>
                  <a:pt x="17281" y="19319"/>
                  <a:pt x="17302" y="19998"/>
                  <a:pt x="17323" y="19998"/>
                </a:cubicBezTo>
                <a:cubicBezTo>
                  <a:pt x="17380" y="19998"/>
                  <a:pt x="17365" y="16995"/>
                  <a:pt x="17307" y="16737"/>
                </a:cubicBezTo>
                <a:cubicBezTo>
                  <a:pt x="17280" y="16617"/>
                  <a:pt x="17179" y="16523"/>
                  <a:pt x="17077" y="16544"/>
                </a:cubicBezTo>
                <a:close/>
                <a:moveTo>
                  <a:pt x="14129" y="16565"/>
                </a:moveTo>
                <a:lnTo>
                  <a:pt x="14129" y="18282"/>
                </a:lnTo>
                <a:cubicBezTo>
                  <a:pt x="14129" y="19286"/>
                  <a:pt x="14142" y="19998"/>
                  <a:pt x="14165" y="19998"/>
                </a:cubicBezTo>
                <a:cubicBezTo>
                  <a:pt x="14187" y="19998"/>
                  <a:pt x="14205" y="19406"/>
                  <a:pt x="14205" y="18646"/>
                </a:cubicBezTo>
                <a:cubicBezTo>
                  <a:pt x="14205" y="17411"/>
                  <a:pt x="14216" y="17274"/>
                  <a:pt x="14306" y="17059"/>
                </a:cubicBezTo>
                <a:cubicBezTo>
                  <a:pt x="14441" y="16732"/>
                  <a:pt x="14426" y="16565"/>
                  <a:pt x="14265" y="16565"/>
                </a:cubicBezTo>
                <a:lnTo>
                  <a:pt x="14129" y="16565"/>
                </a:lnTo>
                <a:close/>
                <a:moveTo>
                  <a:pt x="13614" y="16908"/>
                </a:moveTo>
                <a:cubicBezTo>
                  <a:pt x="13716" y="16892"/>
                  <a:pt x="13819" y="17507"/>
                  <a:pt x="13819" y="18368"/>
                </a:cubicBezTo>
                <a:cubicBezTo>
                  <a:pt x="13819" y="18761"/>
                  <a:pt x="13796" y="19197"/>
                  <a:pt x="13771" y="19333"/>
                </a:cubicBezTo>
                <a:cubicBezTo>
                  <a:pt x="13721" y="19598"/>
                  <a:pt x="13536" y="19668"/>
                  <a:pt x="13493" y="19440"/>
                </a:cubicBezTo>
                <a:cubicBezTo>
                  <a:pt x="13448" y="19204"/>
                  <a:pt x="13464" y="17405"/>
                  <a:pt x="13513" y="17144"/>
                </a:cubicBezTo>
                <a:cubicBezTo>
                  <a:pt x="13544" y="16981"/>
                  <a:pt x="13580" y="16914"/>
                  <a:pt x="13614" y="16908"/>
                </a:cubicBezTo>
                <a:close/>
                <a:moveTo>
                  <a:pt x="8058" y="16930"/>
                </a:moveTo>
                <a:cubicBezTo>
                  <a:pt x="8077" y="16923"/>
                  <a:pt x="8094" y="16995"/>
                  <a:pt x="8123" y="17144"/>
                </a:cubicBezTo>
                <a:cubicBezTo>
                  <a:pt x="8157" y="17325"/>
                  <a:pt x="8169" y="17578"/>
                  <a:pt x="8155" y="17702"/>
                </a:cubicBezTo>
                <a:cubicBezTo>
                  <a:pt x="8123" y="17971"/>
                  <a:pt x="7955" y="18001"/>
                  <a:pt x="7925" y="17745"/>
                </a:cubicBezTo>
                <a:cubicBezTo>
                  <a:pt x="7916" y="17668"/>
                  <a:pt x="7935" y="17506"/>
                  <a:pt x="7962" y="17338"/>
                </a:cubicBezTo>
                <a:cubicBezTo>
                  <a:pt x="7969" y="17290"/>
                  <a:pt x="7972" y="17232"/>
                  <a:pt x="7982" y="17187"/>
                </a:cubicBezTo>
                <a:cubicBezTo>
                  <a:pt x="8017" y="17016"/>
                  <a:pt x="8039" y="16936"/>
                  <a:pt x="8058" y="16930"/>
                </a:cubicBezTo>
                <a:close/>
                <a:moveTo>
                  <a:pt x="15959" y="17144"/>
                </a:moveTo>
                <a:cubicBezTo>
                  <a:pt x="16014" y="17111"/>
                  <a:pt x="16080" y="17319"/>
                  <a:pt x="16064" y="17574"/>
                </a:cubicBezTo>
                <a:cubicBezTo>
                  <a:pt x="16042" y="17919"/>
                  <a:pt x="15933" y="18019"/>
                  <a:pt x="15899" y="17724"/>
                </a:cubicBezTo>
                <a:cubicBezTo>
                  <a:pt x="15884" y="17594"/>
                  <a:pt x="15888" y="17392"/>
                  <a:pt x="15911" y="17273"/>
                </a:cubicBezTo>
                <a:cubicBezTo>
                  <a:pt x="15924" y="17204"/>
                  <a:pt x="15941" y="17155"/>
                  <a:pt x="15959" y="17144"/>
                </a:cubicBezTo>
                <a:close/>
                <a:moveTo>
                  <a:pt x="21358" y="17144"/>
                </a:moveTo>
                <a:cubicBezTo>
                  <a:pt x="21419" y="17217"/>
                  <a:pt x="21478" y="17675"/>
                  <a:pt x="21490" y="18453"/>
                </a:cubicBezTo>
                <a:cubicBezTo>
                  <a:pt x="21503" y="19250"/>
                  <a:pt x="21500" y="19271"/>
                  <a:pt x="21378" y="19333"/>
                </a:cubicBezTo>
                <a:cubicBezTo>
                  <a:pt x="21234" y="19407"/>
                  <a:pt x="21198" y="19162"/>
                  <a:pt x="21217" y="18131"/>
                </a:cubicBezTo>
                <a:cubicBezTo>
                  <a:pt x="21231" y="17384"/>
                  <a:pt x="21296" y="17072"/>
                  <a:pt x="21358" y="17144"/>
                </a:cubicBezTo>
                <a:close/>
                <a:moveTo>
                  <a:pt x="18884" y="17166"/>
                </a:moveTo>
                <a:cubicBezTo>
                  <a:pt x="18905" y="17153"/>
                  <a:pt x="18927" y="17173"/>
                  <a:pt x="18944" y="17230"/>
                </a:cubicBezTo>
                <a:cubicBezTo>
                  <a:pt x="18977" y="17341"/>
                  <a:pt x="19003" y="17507"/>
                  <a:pt x="19000" y="17617"/>
                </a:cubicBezTo>
                <a:cubicBezTo>
                  <a:pt x="18995" y="17883"/>
                  <a:pt x="18812" y="17991"/>
                  <a:pt x="18783" y="17745"/>
                </a:cubicBezTo>
                <a:cubicBezTo>
                  <a:pt x="18754" y="17498"/>
                  <a:pt x="18820" y="17206"/>
                  <a:pt x="18884" y="17166"/>
                </a:cubicBezTo>
                <a:close/>
                <a:moveTo>
                  <a:pt x="5721" y="17209"/>
                </a:moveTo>
                <a:cubicBezTo>
                  <a:pt x="5854" y="17209"/>
                  <a:pt x="5919" y="18142"/>
                  <a:pt x="5838" y="18904"/>
                </a:cubicBezTo>
                <a:cubicBezTo>
                  <a:pt x="5721" y="19997"/>
                  <a:pt x="5593" y="19550"/>
                  <a:pt x="5612" y="18110"/>
                </a:cubicBezTo>
                <a:cubicBezTo>
                  <a:pt x="5623" y="17316"/>
                  <a:pt x="5635" y="17209"/>
                  <a:pt x="5721" y="17209"/>
                </a:cubicBezTo>
                <a:close/>
                <a:moveTo>
                  <a:pt x="11015" y="17402"/>
                </a:moveTo>
                <a:cubicBezTo>
                  <a:pt x="11055" y="17402"/>
                  <a:pt x="11079" y="17672"/>
                  <a:pt x="11087" y="18217"/>
                </a:cubicBezTo>
                <a:cubicBezTo>
                  <a:pt x="11102" y="19138"/>
                  <a:pt x="11050" y="19530"/>
                  <a:pt x="10979" y="19076"/>
                </a:cubicBezTo>
                <a:cubicBezTo>
                  <a:pt x="10913" y="18655"/>
                  <a:pt x="10940" y="17402"/>
                  <a:pt x="11015" y="17402"/>
                </a:cubicBezTo>
                <a:close/>
                <a:moveTo>
                  <a:pt x="19974" y="18346"/>
                </a:moveTo>
                <a:cubicBezTo>
                  <a:pt x="20046" y="18346"/>
                  <a:pt x="20056" y="19020"/>
                  <a:pt x="19986" y="19290"/>
                </a:cubicBezTo>
                <a:cubicBezTo>
                  <a:pt x="19891" y="19657"/>
                  <a:pt x="19851" y="19660"/>
                  <a:pt x="19821" y="19247"/>
                </a:cubicBezTo>
                <a:cubicBezTo>
                  <a:pt x="19798" y="18926"/>
                  <a:pt x="19896" y="18346"/>
                  <a:pt x="19974" y="1834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C28124F5-BAB8-384A-B008-492A39300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744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020DE7F-9833-D54C-A8B8-7DDC866E6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3974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020DE7F-9833-D54C-A8B8-7DDC866E6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2202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unnel chart&#10;&#10;Description automatically generated">
            <a:extLst>
              <a:ext uri="{FF2B5EF4-FFF2-40B4-BE49-F238E27FC236}">
                <a16:creationId xmlns:a16="http://schemas.microsoft.com/office/drawing/2014/main" id="{0510C1DD-EF59-D64D-BB02-0A3F9CD84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r="1" b="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39741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4F3261A-1660-A543-9500-89DB7FDF5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292"/>
            <a:ext cx="12997534" cy="935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7357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" name="Picture 4" descr="A picture containing text, different, screenshot, several&#10;&#10;Description automatically generated">
            <a:extLst>
              <a:ext uri="{FF2B5EF4-FFF2-40B4-BE49-F238E27FC236}">
                <a16:creationId xmlns:a16="http://schemas.microsoft.com/office/drawing/2014/main" id="{91A15A30-0C33-F044-B95C-ECA45D552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657"/>
            <a:ext cx="13012325" cy="942828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0E9003-345A-2C43-8CBE-7339787E7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" y="379657"/>
            <a:ext cx="12972826" cy="8994286"/>
          </a:xfrm>
          <a:prstGeom prst="rect">
            <a:avLst/>
          </a:prstGeom>
        </p:spPr>
      </p:pic>
      <p:sp>
        <p:nvSpPr>
          <p:cNvPr id="24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1974850"/>
            <a:ext cx="10934700" cy="6108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8B1D7CD-28B0-8F48-BA1E-3B2D41E8C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" y="379657"/>
            <a:ext cx="12972826" cy="8994286"/>
          </a:xfrm>
          <a:prstGeom prst="rect">
            <a:avLst/>
          </a:prstGeom>
        </p:spPr>
      </p:pic>
      <p:sp>
        <p:nvSpPr>
          <p:cNvPr id="247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950" y="1206500"/>
            <a:ext cx="9994900" cy="7035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D6A150E-8219-E149-A788-104C63EDA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" y="379657"/>
            <a:ext cx="12972826" cy="8994286"/>
          </a:xfrm>
          <a:prstGeom prst="rect">
            <a:avLst/>
          </a:prstGeom>
        </p:spPr>
      </p:pic>
      <p:sp>
        <p:nvSpPr>
          <p:cNvPr id="25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50" y="2218592"/>
            <a:ext cx="11188700" cy="627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3EAA0B-CB75-D143-B79C-D4FEF1086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" y="379657"/>
            <a:ext cx="12972826" cy="8994286"/>
          </a:xfrm>
          <a:prstGeom prst="rect">
            <a:avLst/>
          </a:prstGeom>
        </p:spPr>
      </p:pic>
      <p:sp>
        <p:nvSpPr>
          <p:cNvPr id="257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2051050"/>
            <a:ext cx="10490200" cy="5956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EBE66DC-09E5-4F49-BE82-34425591E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157"/>
            <a:ext cx="12972826" cy="8994286"/>
          </a:xfrm>
          <a:prstGeom prst="rect">
            <a:avLst/>
          </a:prstGeom>
        </p:spPr>
      </p:pic>
      <p:sp>
        <p:nvSpPr>
          <p:cNvPr id="262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431" y="1315915"/>
            <a:ext cx="10769600" cy="779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020DE7F-9833-D54C-A8B8-7DDC866E6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786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Funnel chart&#10;&#10;Description automatically generated">
            <a:extLst>
              <a:ext uri="{FF2B5EF4-FFF2-40B4-BE49-F238E27FC236}">
                <a16:creationId xmlns:a16="http://schemas.microsoft.com/office/drawing/2014/main" id="{AA9712B5-5CAF-D148-94DE-05C40CD1C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94082" cy="975359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221CA8-2CCE-F04C-B70A-B89F95EE5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05812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358A324-F32A-7042-BCF8-66DCD37CC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390"/>
            <a:ext cx="13004800" cy="930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8178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813E2F5-173D-FF49-8650-FDFEE5B95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430"/>
            <a:ext cx="13004800" cy="911273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276358E-B32C-574B-B24D-C6A2DDA64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461"/>
            <a:ext cx="12953879" cy="92846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024AE00-D028-E14E-AC26-40C0A2DDD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" y="146538"/>
            <a:ext cx="12973971" cy="946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2322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F3A45B-6A4B-7C4E-B09F-6C08CBA02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" y="379657"/>
            <a:ext cx="12972826" cy="8994286"/>
          </a:xfrm>
          <a:prstGeom prst="rect">
            <a:avLst/>
          </a:prstGeom>
        </p:spPr>
      </p:pic>
      <p:pic>
        <p:nvPicPr>
          <p:cNvPr id="154" name="shutterstock_627112418.jpg" descr="shutterstock_627112418.jpg"/>
          <p:cNvPicPr>
            <a:picLocks noChangeAspect="1"/>
          </p:cNvPicPr>
          <p:nvPr/>
        </p:nvPicPr>
        <p:blipFill>
          <a:blip r:embed="rId3"/>
          <a:srcRect l="6949" t="8676" r="6595" b="5931"/>
          <a:stretch>
            <a:fillRect/>
          </a:stretch>
        </p:blipFill>
        <p:spPr>
          <a:xfrm>
            <a:off x="3725228" y="3570625"/>
            <a:ext cx="5554344" cy="4047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90" extrusionOk="0">
                <a:moveTo>
                  <a:pt x="12545" y="0"/>
                </a:moveTo>
                <a:cubicBezTo>
                  <a:pt x="12529" y="-1"/>
                  <a:pt x="12511" y="4"/>
                  <a:pt x="12490" y="15"/>
                </a:cubicBezTo>
                <a:cubicBezTo>
                  <a:pt x="12344" y="92"/>
                  <a:pt x="12038" y="1918"/>
                  <a:pt x="12146" y="2067"/>
                </a:cubicBezTo>
                <a:cubicBezTo>
                  <a:pt x="12214" y="2162"/>
                  <a:pt x="12318" y="1847"/>
                  <a:pt x="12491" y="1025"/>
                </a:cubicBezTo>
                <a:cubicBezTo>
                  <a:pt x="12638" y="329"/>
                  <a:pt x="12657" y="10"/>
                  <a:pt x="12545" y="0"/>
                </a:cubicBezTo>
                <a:close/>
                <a:moveTo>
                  <a:pt x="8015" y="1010"/>
                </a:moveTo>
                <a:cubicBezTo>
                  <a:pt x="7967" y="1024"/>
                  <a:pt x="7932" y="1078"/>
                  <a:pt x="7932" y="1165"/>
                </a:cubicBezTo>
                <a:cubicBezTo>
                  <a:pt x="7932" y="1344"/>
                  <a:pt x="8172" y="1776"/>
                  <a:pt x="8396" y="2003"/>
                </a:cubicBezTo>
                <a:cubicBezTo>
                  <a:pt x="8557" y="2165"/>
                  <a:pt x="8603" y="2186"/>
                  <a:pt x="8615" y="2103"/>
                </a:cubicBezTo>
                <a:cubicBezTo>
                  <a:pt x="8634" y="1982"/>
                  <a:pt x="8331" y="1273"/>
                  <a:pt x="8184" y="1091"/>
                </a:cubicBezTo>
                <a:cubicBezTo>
                  <a:pt x="8127" y="1020"/>
                  <a:pt x="8064" y="996"/>
                  <a:pt x="8015" y="1010"/>
                </a:cubicBezTo>
                <a:close/>
                <a:moveTo>
                  <a:pt x="15132" y="1091"/>
                </a:moveTo>
                <a:cubicBezTo>
                  <a:pt x="15069" y="1104"/>
                  <a:pt x="14999" y="1283"/>
                  <a:pt x="14913" y="1654"/>
                </a:cubicBezTo>
                <a:cubicBezTo>
                  <a:pt x="14882" y="1791"/>
                  <a:pt x="14888" y="1798"/>
                  <a:pt x="14981" y="1730"/>
                </a:cubicBezTo>
                <a:cubicBezTo>
                  <a:pt x="15079" y="1658"/>
                  <a:pt x="15233" y="1334"/>
                  <a:pt x="15233" y="1199"/>
                </a:cubicBezTo>
                <a:cubicBezTo>
                  <a:pt x="15233" y="1164"/>
                  <a:pt x="15199" y="1116"/>
                  <a:pt x="15159" y="1095"/>
                </a:cubicBezTo>
                <a:cubicBezTo>
                  <a:pt x="15150" y="1090"/>
                  <a:pt x="15141" y="1089"/>
                  <a:pt x="15132" y="1091"/>
                </a:cubicBezTo>
                <a:close/>
                <a:moveTo>
                  <a:pt x="19378" y="1597"/>
                </a:moveTo>
                <a:cubicBezTo>
                  <a:pt x="19305" y="1610"/>
                  <a:pt x="19203" y="1673"/>
                  <a:pt x="19076" y="1783"/>
                </a:cubicBezTo>
                <a:cubicBezTo>
                  <a:pt x="18834" y="1994"/>
                  <a:pt x="18438" y="2572"/>
                  <a:pt x="18438" y="2716"/>
                </a:cubicBezTo>
                <a:cubicBezTo>
                  <a:pt x="18438" y="2872"/>
                  <a:pt x="18515" y="2823"/>
                  <a:pt x="18916" y="2412"/>
                </a:cubicBezTo>
                <a:cubicBezTo>
                  <a:pt x="19393" y="1922"/>
                  <a:pt x="19534" y="1738"/>
                  <a:pt x="19497" y="1656"/>
                </a:cubicBezTo>
                <a:cubicBezTo>
                  <a:pt x="19484" y="1628"/>
                  <a:pt x="19466" y="1609"/>
                  <a:pt x="19442" y="1601"/>
                </a:cubicBezTo>
                <a:cubicBezTo>
                  <a:pt x="19423" y="1594"/>
                  <a:pt x="19403" y="1592"/>
                  <a:pt x="19378" y="1597"/>
                </a:cubicBezTo>
                <a:close/>
                <a:moveTo>
                  <a:pt x="16856" y="2073"/>
                </a:moveTo>
                <a:cubicBezTo>
                  <a:pt x="16811" y="2079"/>
                  <a:pt x="16762" y="2160"/>
                  <a:pt x="16762" y="2253"/>
                </a:cubicBezTo>
                <a:cubicBezTo>
                  <a:pt x="16762" y="2356"/>
                  <a:pt x="16768" y="2356"/>
                  <a:pt x="16845" y="2251"/>
                </a:cubicBezTo>
                <a:cubicBezTo>
                  <a:pt x="16891" y="2188"/>
                  <a:pt x="16915" y="2117"/>
                  <a:pt x="16898" y="2094"/>
                </a:cubicBezTo>
                <a:cubicBezTo>
                  <a:pt x="16885" y="2077"/>
                  <a:pt x="16871" y="2071"/>
                  <a:pt x="16856" y="2073"/>
                </a:cubicBezTo>
                <a:close/>
                <a:moveTo>
                  <a:pt x="11000" y="2882"/>
                </a:moveTo>
                <a:cubicBezTo>
                  <a:pt x="10975" y="2887"/>
                  <a:pt x="10951" y="2902"/>
                  <a:pt x="10933" y="2928"/>
                </a:cubicBezTo>
                <a:cubicBezTo>
                  <a:pt x="10902" y="2969"/>
                  <a:pt x="10915" y="3036"/>
                  <a:pt x="10968" y="3108"/>
                </a:cubicBezTo>
                <a:cubicBezTo>
                  <a:pt x="11069" y="3247"/>
                  <a:pt x="11164" y="3214"/>
                  <a:pt x="11164" y="3040"/>
                </a:cubicBezTo>
                <a:cubicBezTo>
                  <a:pt x="11164" y="2935"/>
                  <a:pt x="11076" y="2866"/>
                  <a:pt x="11000" y="2882"/>
                </a:cubicBezTo>
                <a:close/>
                <a:moveTo>
                  <a:pt x="5865" y="2945"/>
                </a:moveTo>
                <a:cubicBezTo>
                  <a:pt x="5791" y="2945"/>
                  <a:pt x="5797" y="3196"/>
                  <a:pt x="5872" y="3237"/>
                </a:cubicBezTo>
                <a:cubicBezTo>
                  <a:pt x="5996" y="3305"/>
                  <a:pt x="6108" y="3281"/>
                  <a:pt x="6108" y="3184"/>
                </a:cubicBezTo>
                <a:cubicBezTo>
                  <a:pt x="6108" y="3086"/>
                  <a:pt x="5965" y="2945"/>
                  <a:pt x="5865" y="2945"/>
                </a:cubicBezTo>
                <a:close/>
                <a:moveTo>
                  <a:pt x="9332" y="3349"/>
                </a:moveTo>
                <a:cubicBezTo>
                  <a:pt x="8717" y="3349"/>
                  <a:pt x="7460" y="5510"/>
                  <a:pt x="6947" y="7452"/>
                </a:cubicBezTo>
                <a:cubicBezTo>
                  <a:pt x="6886" y="7682"/>
                  <a:pt x="6789" y="7928"/>
                  <a:pt x="6731" y="8001"/>
                </a:cubicBezTo>
                <a:cubicBezTo>
                  <a:pt x="6673" y="8073"/>
                  <a:pt x="6285" y="8347"/>
                  <a:pt x="5868" y="8610"/>
                </a:cubicBezTo>
                <a:cubicBezTo>
                  <a:pt x="4918" y="9210"/>
                  <a:pt x="4639" y="9437"/>
                  <a:pt x="4257" y="9923"/>
                </a:cubicBezTo>
                <a:cubicBezTo>
                  <a:pt x="3924" y="10345"/>
                  <a:pt x="3715" y="10870"/>
                  <a:pt x="3660" y="11415"/>
                </a:cubicBezTo>
                <a:cubicBezTo>
                  <a:pt x="3596" y="12056"/>
                  <a:pt x="3780" y="12329"/>
                  <a:pt x="3887" y="11750"/>
                </a:cubicBezTo>
                <a:cubicBezTo>
                  <a:pt x="4021" y="11019"/>
                  <a:pt x="4492" y="10245"/>
                  <a:pt x="5097" y="9762"/>
                </a:cubicBezTo>
                <a:cubicBezTo>
                  <a:pt x="5482" y="9455"/>
                  <a:pt x="6506" y="8821"/>
                  <a:pt x="6552" y="8860"/>
                </a:cubicBezTo>
                <a:cubicBezTo>
                  <a:pt x="6572" y="8877"/>
                  <a:pt x="6559" y="9067"/>
                  <a:pt x="6523" y="9281"/>
                </a:cubicBezTo>
                <a:cubicBezTo>
                  <a:pt x="6419" y="9909"/>
                  <a:pt x="6304" y="11074"/>
                  <a:pt x="6304" y="11509"/>
                </a:cubicBezTo>
                <a:cubicBezTo>
                  <a:pt x="6304" y="12071"/>
                  <a:pt x="6421" y="12565"/>
                  <a:pt x="6605" y="12777"/>
                </a:cubicBezTo>
                <a:cubicBezTo>
                  <a:pt x="6909" y="13127"/>
                  <a:pt x="7105" y="12938"/>
                  <a:pt x="7447" y="11972"/>
                </a:cubicBezTo>
                <a:cubicBezTo>
                  <a:pt x="7551" y="11677"/>
                  <a:pt x="7656" y="11407"/>
                  <a:pt x="7681" y="11373"/>
                </a:cubicBezTo>
                <a:cubicBezTo>
                  <a:pt x="7707" y="11337"/>
                  <a:pt x="7758" y="11409"/>
                  <a:pt x="7807" y="11551"/>
                </a:cubicBezTo>
                <a:cubicBezTo>
                  <a:pt x="7897" y="11810"/>
                  <a:pt x="8131" y="12004"/>
                  <a:pt x="8355" y="12004"/>
                </a:cubicBezTo>
                <a:cubicBezTo>
                  <a:pt x="8536" y="12004"/>
                  <a:pt x="8807" y="11608"/>
                  <a:pt x="9099" y="10918"/>
                </a:cubicBezTo>
                <a:cubicBezTo>
                  <a:pt x="9224" y="10624"/>
                  <a:pt x="9342" y="10397"/>
                  <a:pt x="9363" y="10414"/>
                </a:cubicBezTo>
                <a:cubicBezTo>
                  <a:pt x="9384" y="10432"/>
                  <a:pt x="9414" y="10547"/>
                  <a:pt x="9431" y="10668"/>
                </a:cubicBezTo>
                <a:cubicBezTo>
                  <a:pt x="9479" y="11016"/>
                  <a:pt x="9638" y="11310"/>
                  <a:pt x="9861" y="11466"/>
                </a:cubicBezTo>
                <a:cubicBezTo>
                  <a:pt x="10059" y="11605"/>
                  <a:pt x="10074" y="11604"/>
                  <a:pt x="10282" y="11496"/>
                </a:cubicBezTo>
                <a:cubicBezTo>
                  <a:pt x="10773" y="11239"/>
                  <a:pt x="11438" y="9711"/>
                  <a:pt x="11346" y="9053"/>
                </a:cubicBezTo>
                <a:cubicBezTo>
                  <a:pt x="11308" y="8781"/>
                  <a:pt x="11204" y="8875"/>
                  <a:pt x="11053" y="9315"/>
                </a:cubicBezTo>
                <a:cubicBezTo>
                  <a:pt x="10771" y="10139"/>
                  <a:pt x="10194" y="11191"/>
                  <a:pt x="10024" y="11191"/>
                </a:cubicBezTo>
                <a:cubicBezTo>
                  <a:pt x="9892" y="11191"/>
                  <a:pt x="9852" y="10946"/>
                  <a:pt x="9907" y="10467"/>
                </a:cubicBezTo>
                <a:cubicBezTo>
                  <a:pt x="9969" y="9932"/>
                  <a:pt x="10234" y="8673"/>
                  <a:pt x="10439" y="7948"/>
                </a:cubicBezTo>
                <a:lnTo>
                  <a:pt x="10584" y="7440"/>
                </a:lnTo>
                <a:lnTo>
                  <a:pt x="10859" y="7393"/>
                </a:lnTo>
                <a:cubicBezTo>
                  <a:pt x="11206" y="7333"/>
                  <a:pt x="11590" y="7069"/>
                  <a:pt x="11751" y="6779"/>
                </a:cubicBezTo>
                <a:cubicBezTo>
                  <a:pt x="12109" y="6136"/>
                  <a:pt x="12120" y="5368"/>
                  <a:pt x="11774" y="5172"/>
                </a:cubicBezTo>
                <a:cubicBezTo>
                  <a:pt x="11593" y="5069"/>
                  <a:pt x="11303" y="5144"/>
                  <a:pt x="11238" y="5310"/>
                </a:cubicBezTo>
                <a:cubicBezTo>
                  <a:pt x="11161" y="5506"/>
                  <a:pt x="11175" y="5523"/>
                  <a:pt x="11361" y="5475"/>
                </a:cubicBezTo>
                <a:cubicBezTo>
                  <a:pt x="11557" y="5425"/>
                  <a:pt x="11680" y="5523"/>
                  <a:pt x="11680" y="5727"/>
                </a:cubicBezTo>
                <a:cubicBezTo>
                  <a:pt x="11680" y="6069"/>
                  <a:pt x="11273" y="6831"/>
                  <a:pt x="10974" y="7046"/>
                </a:cubicBezTo>
                <a:cubicBezTo>
                  <a:pt x="10768" y="7194"/>
                  <a:pt x="10676" y="7119"/>
                  <a:pt x="10715" y="6836"/>
                </a:cubicBezTo>
                <a:cubicBezTo>
                  <a:pt x="10769" y="6444"/>
                  <a:pt x="10650" y="6458"/>
                  <a:pt x="10450" y="6866"/>
                </a:cubicBezTo>
                <a:cubicBezTo>
                  <a:pt x="10286" y="7199"/>
                  <a:pt x="10208" y="7270"/>
                  <a:pt x="10007" y="7270"/>
                </a:cubicBezTo>
                <a:cubicBezTo>
                  <a:pt x="9742" y="7271"/>
                  <a:pt x="9059" y="7514"/>
                  <a:pt x="8709" y="7732"/>
                </a:cubicBezTo>
                <a:cubicBezTo>
                  <a:pt x="8342" y="7960"/>
                  <a:pt x="8031" y="8314"/>
                  <a:pt x="8031" y="8502"/>
                </a:cubicBezTo>
                <a:cubicBezTo>
                  <a:pt x="8031" y="8614"/>
                  <a:pt x="8074" y="8584"/>
                  <a:pt x="8279" y="8331"/>
                </a:cubicBezTo>
                <a:cubicBezTo>
                  <a:pt x="8428" y="8147"/>
                  <a:pt x="8676" y="7939"/>
                  <a:pt x="8907" y="7808"/>
                </a:cubicBezTo>
                <a:cubicBezTo>
                  <a:pt x="9346" y="7557"/>
                  <a:pt x="10033" y="7352"/>
                  <a:pt x="10103" y="7448"/>
                </a:cubicBezTo>
                <a:cubicBezTo>
                  <a:pt x="10132" y="7488"/>
                  <a:pt x="10069" y="7726"/>
                  <a:pt x="9933" y="8083"/>
                </a:cubicBezTo>
                <a:cubicBezTo>
                  <a:pt x="9814" y="8398"/>
                  <a:pt x="9657" y="8896"/>
                  <a:pt x="9585" y="9188"/>
                </a:cubicBezTo>
                <a:cubicBezTo>
                  <a:pt x="9453" y="9726"/>
                  <a:pt x="9028" y="10748"/>
                  <a:pt x="8762" y="11164"/>
                </a:cubicBezTo>
                <a:cubicBezTo>
                  <a:pt x="8586" y="11437"/>
                  <a:pt x="8299" y="11690"/>
                  <a:pt x="8230" y="11631"/>
                </a:cubicBezTo>
                <a:cubicBezTo>
                  <a:pt x="8172" y="11583"/>
                  <a:pt x="8166" y="11285"/>
                  <a:pt x="8211" y="10829"/>
                </a:cubicBezTo>
                <a:cubicBezTo>
                  <a:pt x="8241" y="10532"/>
                  <a:pt x="8261" y="10499"/>
                  <a:pt x="8571" y="10217"/>
                </a:cubicBezTo>
                <a:cubicBezTo>
                  <a:pt x="9080" y="9753"/>
                  <a:pt x="9462" y="8983"/>
                  <a:pt x="9462" y="8424"/>
                </a:cubicBezTo>
                <a:cubicBezTo>
                  <a:pt x="9462" y="8102"/>
                  <a:pt x="9298" y="7902"/>
                  <a:pt x="9106" y="7986"/>
                </a:cubicBezTo>
                <a:cubicBezTo>
                  <a:pt x="8691" y="8166"/>
                  <a:pt x="8133" y="9226"/>
                  <a:pt x="7812" y="10442"/>
                </a:cubicBezTo>
                <a:cubicBezTo>
                  <a:pt x="7631" y="11126"/>
                  <a:pt x="7247" y="12040"/>
                  <a:pt x="7009" y="12355"/>
                </a:cubicBezTo>
                <a:cubicBezTo>
                  <a:pt x="6844" y="12573"/>
                  <a:pt x="6839" y="12575"/>
                  <a:pt x="6765" y="12442"/>
                </a:cubicBezTo>
                <a:cubicBezTo>
                  <a:pt x="6708" y="12338"/>
                  <a:pt x="6698" y="12206"/>
                  <a:pt x="6722" y="11869"/>
                </a:cubicBezTo>
                <a:cubicBezTo>
                  <a:pt x="6759" y="11357"/>
                  <a:pt x="6934" y="10197"/>
                  <a:pt x="7140" y="9097"/>
                </a:cubicBezTo>
                <a:cubicBezTo>
                  <a:pt x="7302" y="8228"/>
                  <a:pt x="7232" y="8355"/>
                  <a:pt x="8120" y="7317"/>
                </a:cubicBezTo>
                <a:cubicBezTo>
                  <a:pt x="9119" y="6150"/>
                  <a:pt x="9766" y="4594"/>
                  <a:pt x="9639" y="3665"/>
                </a:cubicBezTo>
                <a:cubicBezTo>
                  <a:pt x="9606" y="3422"/>
                  <a:pt x="9537" y="3349"/>
                  <a:pt x="9332" y="3349"/>
                </a:cubicBezTo>
                <a:close/>
                <a:moveTo>
                  <a:pt x="15479" y="3426"/>
                </a:moveTo>
                <a:cubicBezTo>
                  <a:pt x="15457" y="3426"/>
                  <a:pt x="15434" y="3431"/>
                  <a:pt x="15418" y="3441"/>
                </a:cubicBezTo>
                <a:cubicBezTo>
                  <a:pt x="15384" y="3459"/>
                  <a:pt x="15411" y="3474"/>
                  <a:pt x="15479" y="3474"/>
                </a:cubicBezTo>
                <a:cubicBezTo>
                  <a:pt x="15547" y="3474"/>
                  <a:pt x="15575" y="3459"/>
                  <a:pt x="15541" y="3441"/>
                </a:cubicBezTo>
                <a:cubicBezTo>
                  <a:pt x="15524" y="3431"/>
                  <a:pt x="15502" y="3426"/>
                  <a:pt x="15479" y="3426"/>
                </a:cubicBezTo>
                <a:close/>
                <a:moveTo>
                  <a:pt x="9400" y="3570"/>
                </a:moveTo>
                <a:cubicBezTo>
                  <a:pt x="9529" y="3571"/>
                  <a:pt x="9539" y="3803"/>
                  <a:pt x="9435" y="4281"/>
                </a:cubicBezTo>
                <a:cubicBezTo>
                  <a:pt x="9327" y="4782"/>
                  <a:pt x="8940" y="5535"/>
                  <a:pt x="8427" y="6241"/>
                </a:cubicBezTo>
                <a:cubicBezTo>
                  <a:pt x="7882" y="6992"/>
                  <a:pt x="7605" y="7300"/>
                  <a:pt x="7562" y="7205"/>
                </a:cubicBezTo>
                <a:cubicBezTo>
                  <a:pt x="7495" y="7057"/>
                  <a:pt x="7928" y="5747"/>
                  <a:pt x="8288" y="5007"/>
                </a:cubicBezTo>
                <a:cubicBezTo>
                  <a:pt x="8522" y="4527"/>
                  <a:pt x="9034" y="3787"/>
                  <a:pt x="9232" y="3644"/>
                </a:cubicBezTo>
                <a:cubicBezTo>
                  <a:pt x="9301" y="3594"/>
                  <a:pt x="9357" y="3569"/>
                  <a:pt x="9400" y="3570"/>
                </a:cubicBezTo>
                <a:close/>
                <a:moveTo>
                  <a:pt x="2528" y="3688"/>
                </a:moveTo>
                <a:cubicBezTo>
                  <a:pt x="2258" y="3688"/>
                  <a:pt x="2457" y="4084"/>
                  <a:pt x="3017" y="4660"/>
                </a:cubicBezTo>
                <a:cubicBezTo>
                  <a:pt x="3475" y="5131"/>
                  <a:pt x="3464" y="4915"/>
                  <a:pt x="2995" y="4211"/>
                </a:cubicBezTo>
                <a:cubicBezTo>
                  <a:pt x="2744" y="3834"/>
                  <a:pt x="2614" y="3688"/>
                  <a:pt x="2528" y="3688"/>
                </a:cubicBezTo>
                <a:close/>
                <a:moveTo>
                  <a:pt x="9300" y="3917"/>
                </a:moveTo>
                <a:cubicBezTo>
                  <a:pt x="9284" y="3895"/>
                  <a:pt x="9130" y="4074"/>
                  <a:pt x="8959" y="4315"/>
                </a:cubicBezTo>
                <a:cubicBezTo>
                  <a:pt x="8629" y="4778"/>
                  <a:pt x="8217" y="5628"/>
                  <a:pt x="8009" y="6273"/>
                </a:cubicBezTo>
                <a:cubicBezTo>
                  <a:pt x="7843" y="6791"/>
                  <a:pt x="7892" y="6769"/>
                  <a:pt x="8086" y="6239"/>
                </a:cubicBezTo>
                <a:cubicBezTo>
                  <a:pt x="8338" y="5552"/>
                  <a:pt x="8642" y="4955"/>
                  <a:pt x="8996" y="4440"/>
                </a:cubicBezTo>
                <a:cubicBezTo>
                  <a:pt x="9179" y="4174"/>
                  <a:pt x="9315" y="3938"/>
                  <a:pt x="9300" y="3917"/>
                </a:cubicBezTo>
                <a:close/>
                <a:moveTo>
                  <a:pt x="13233" y="4027"/>
                </a:moveTo>
                <a:cubicBezTo>
                  <a:pt x="13194" y="4027"/>
                  <a:pt x="13160" y="4058"/>
                  <a:pt x="13160" y="4095"/>
                </a:cubicBezTo>
                <a:cubicBezTo>
                  <a:pt x="13160" y="4132"/>
                  <a:pt x="13206" y="4160"/>
                  <a:pt x="13262" y="4160"/>
                </a:cubicBezTo>
                <a:cubicBezTo>
                  <a:pt x="13318" y="4160"/>
                  <a:pt x="13350" y="4132"/>
                  <a:pt x="13333" y="4095"/>
                </a:cubicBezTo>
                <a:cubicBezTo>
                  <a:pt x="13316" y="4058"/>
                  <a:pt x="13272" y="4027"/>
                  <a:pt x="13233" y="4027"/>
                </a:cubicBezTo>
                <a:close/>
                <a:moveTo>
                  <a:pt x="17345" y="4029"/>
                </a:moveTo>
                <a:cubicBezTo>
                  <a:pt x="16948" y="4016"/>
                  <a:pt x="16505" y="4095"/>
                  <a:pt x="16145" y="4256"/>
                </a:cubicBezTo>
                <a:cubicBezTo>
                  <a:pt x="14775" y="4866"/>
                  <a:pt x="13869" y="6364"/>
                  <a:pt x="14294" y="7319"/>
                </a:cubicBezTo>
                <a:cubicBezTo>
                  <a:pt x="14423" y="7609"/>
                  <a:pt x="14732" y="7907"/>
                  <a:pt x="15015" y="8015"/>
                </a:cubicBezTo>
                <a:cubicBezTo>
                  <a:pt x="15284" y="8119"/>
                  <a:pt x="15405" y="8053"/>
                  <a:pt x="15405" y="7804"/>
                </a:cubicBezTo>
                <a:cubicBezTo>
                  <a:pt x="15405" y="7652"/>
                  <a:pt x="15391" y="7644"/>
                  <a:pt x="15159" y="7664"/>
                </a:cubicBezTo>
                <a:cubicBezTo>
                  <a:pt x="14944" y="7683"/>
                  <a:pt x="14896" y="7662"/>
                  <a:pt x="14790" y="7507"/>
                </a:cubicBezTo>
                <a:cubicBezTo>
                  <a:pt x="14689" y="7361"/>
                  <a:pt x="14668" y="7261"/>
                  <a:pt x="14668" y="6944"/>
                </a:cubicBezTo>
                <a:cubicBezTo>
                  <a:pt x="14670" y="5925"/>
                  <a:pt x="15542" y="4884"/>
                  <a:pt x="16713" y="4501"/>
                </a:cubicBezTo>
                <a:cubicBezTo>
                  <a:pt x="17473" y="4253"/>
                  <a:pt x="18004" y="4355"/>
                  <a:pt x="18345" y="4812"/>
                </a:cubicBezTo>
                <a:cubicBezTo>
                  <a:pt x="18713" y="5304"/>
                  <a:pt x="18713" y="6136"/>
                  <a:pt x="18345" y="6912"/>
                </a:cubicBezTo>
                <a:cubicBezTo>
                  <a:pt x="18015" y="7610"/>
                  <a:pt x="17299" y="8397"/>
                  <a:pt x="16756" y="8659"/>
                </a:cubicBezTo>
                <a:cubicBezTo>
                  <a:pt x="16493" y="8786"/>
                  <a:pt x="16422" y="8753"/>
                  <a:pt x="16454" y="8526"/>
                </a:cubicBezTo>
                <a:cubicBezTo>
                  <a:pt x="16495" y="8232"/>
                  <a:pt x="16341" y="8319"/>
                  <a:pt x="16179" y="8680"/>
                </a:cubicBezTo>
                <a:lnTo>
                  <a:pt x="16033" y="9008"/>
                </a:lnTo>
                <a:lnTo>
                  <a:pt x="15175" y="9296"/>
                </a:lnTo>
                <a:cubicBezTo>
                  <a:pt x="14217" y="9619"/>
                  <a:pt x="13671" y="9875"/>
                  <a:pt x="13278" y="10179"/>
                </a:cubicBezTo>
                <a:cubicBezTo>
                  <a:pt x="13053" y="10353"/>
                  <a:pt x="13006" y="10367"/>
                  <a:pt x="12982" y="10279"/>
                </a:cubicBezTo>
                <a:cubicBezTo>
                  <a:pt x="12958" y="10196"/>
                  <a:pt x="12926" y="10221"/>
                  <a:pt x="12835" y="10391"/>
                </a:cubicBezTo>
                <a:cubicBezTo>
                  <a:pt x="12771" y="10510"/>
                  <a:pt x="12657" y="10662"/>
                  <a:pt x="12582" y="10730"/>
                </a:cubicBezTo>
                <a:cubicBezTo>
                  <a:pt x="12507" y="10797"/>
                  <a:pt x="12470" y="10854"/>
                  <a:pt x="12500" y="10854"/>
                </a:cubicBezTo>
                <a:cubicBezTo>
                  <a:pt x="12531" y="10855"/>
                  <a:pt x="12611" y="10794"/>
                  <a:pt x="12679" y="10721"/>
                </a:cubicBezTo>
                <a:cubicBezTo>
                  <a:pt x="12822" y="10567"/>
                  <a:pt x="12864" y="10599"/>
                  <a:pt x="12864" y="10861"/>
                </a:cubicBezTo>
                <a:cubicBezTo>
                  <a:pt x="12864" y="11122"/>
                  <a:pt x="12937" y="11157"/>
                  <a:pt x="13039" y="10943"/>
                </a:cubicBezTo>
                <a:cubicBezTo>
                  <a:pt x="13245" y="10512"/>
                  <a:pt x="13586" y="10223"/>
                  <a:pt x="14173" y="9982"/>
                </a:cubicBezTo>
                <a:cubicBezTo>
                  <a:pt x="14554" y="9826"/>
                  <a:pt x="15715" y="9553"/>
                  <a:pt x="15777" y="9605"/>
                </a:cubicBezTo>
                <a:cubicBezTo>
                  <a:pt x="15798" y="9624"/>
                  <a:pt x="15688" y="10078"/>
                  <a:pt x="15530" y="10615"/>
                </a:cubicBezTo>
                <a:cubicBezTo>
                  <a:pt x="15372" y="11152"/>
                  <a:pt x="15192" y="11798"/>
                  <a:pt x="15132" y="12051"/>
                </a:cubicBezTo>
                <a:cubicBezTo>
                  <a:pt x="15004" y="12588"/>
                  <a:pt x="14567" y="13778"/>
                  <a:pt x="14437" y="13939"/>
                </a:cubicBezTo>
                <a:cubicBezTo>
                  <a:pt x="14259" y="14160"/>
                  <a:pt x="14289" y="13869"/>
                  <a:pt x="14540" y="12967"/>
                </a:cubicBezTo>
                <a:cubicBezTo>
                  <a:pt x="14803" y="12022"/>
                  <a:pt x="14829" y="11869"/>
                  <a:pt x="14721" y="11869"/>
                </a:cubicBezTo>
                <a:cubicBezTo>
                  <a:pt x="14602" y="11869"/>
                  <a:pt x="14313" y="12373"/>
                  <a:pt x="14079" y="12993"/>
                </a:cubicBezTo>
                <a:cubicBezTo>
                  <a:pt x="13812" y="13700"/>
                  <a:pt x="13421" y="14415"/>
                  <a:pt x="13352" y="14320"/>
                </a:cubicBezTo>
                <a:cubicBezTo>
                  <a:pt x="13290" y="14236"/>
                  <a:pt x="13527" y="13409"/>
                  <a:pt x="13887" y="12459"/>
                </a:cubicBezTo>
                <a:cubicBezTo>
                  <a:pt x="14270" y="11447"/>
                  <a:pt x="14640" y="10927"/>
                  <a:pt x="14640" y="11403"/>
                </a:cubicBezTo>
                <a:cubicBezTo>
                  <a:pt x="14640" y="11482"/>
                  <a:pt x="14666" y="11529"/>
                  <a:pt x="14702" y="11513"/>
                </a:cubicBezTo>
                <a:cubicBezTo>
                  <a:pt x="14810" y="11464"/>
                  <a:pt x="14769" y="11236"/>
                  <a:pt x="14634" y="11132"/>
                </a:cubicBezTo>
                <a:cubicBezTo>
                  <a:pt x="14514" y="11040"/>
                  <a:pt x="14485" y="11044"/>
                  <a:pt x="14264" y="11200"/>
                </a:cubicBezTo>
                <a:cubicBezTo>
                  <a:pt x="13950" y="11420"/>
                  <a:pt x="13571" y="12138"/>
                  <a:pt x="13137" y="13334"/>
                </a:cubicBezTo>
                <a:cubicBezTo>
                  <a:pt x="12887" y="14023"/>
                  <a:pt x="12767" y="14280"/>
                  <a:pt x="12605" y="14464"/>
                </a:cubicBezTo>
                <a:cubicBezTo>
                  <a:pt x="12196" y="14930"/>
                  <a:pt x="12245" y="14615"/>
                  <a:pt x="12846" y="12912"/>
                </a:cubicBezTo>
                <a:cubicBezTo>
                  <a:pt x="13017" y="12427"/>
                  <a:pt x="13223" y="11913"/>
                  <a:pt x="13305" y="11771"/>
                </a:cubicBezTo>
                <a:cubicBezTo>
                  <a:pt x="13387" y="11629"/>
                  <a:pt x="13443" y="11486"/>
                  <a:pt x="13429" y="11454"/>
                </a:cubicBezTo>
                <a:cubicBezTo>
                  <a:pt x="13371" y="11326"/>
                  <a:pt x="13246" y="11410"/>
                  <a:pt x="12963" y="11767"/>
                </a:cubicBezTo>
                <a:cubicBezTo>
                  <a:pt x="12801" y="11971"/>
                  <a:pt x="12624" y="12142"/>
                  <a:pt x="12570" y="12148"/>
                </a:cubicBezTo>
                <a:cubicBezTo>
                  <a:pt x="12515" y="12154"/>
                  <a:pt x="12443" y="12161"/>
                  <a:pt x="12410" y="12165"/>
                </a:cubicBezTo>
                <a:cubicBezTo>
                  <a:pt x="12376" y="12169"/>
                  <a:pt x="12348" y="12110"/>
                  <a:pt x="12348" y="12036"/>
                </a:cubicBezTo>
                <a:cubicBezTo>
                  <a:pt x="12348" y="11912"/>
                  <a:pt x="12320" y="11896"/>
                  <a:pt x="12175" y="11926"/>
                </a:cubicBezTo>
                <a:cubicBezTo>
                  <a:pt x="12148" y="11931"/>
                  <a:pt x="12126" y="11996"/>
                  <a:pt x="12126" y="12072"/>
                </a:cubicBezTo>
                <a:cubicBezTo>
                  <a:pt x="12126" y="12269"/>
                  <a:pt x="11924" y="12785"/>
                  <a:pt x="11657" y="13272"/>
                </a:cubicBezTo>
                <a:cubicBezTo>
                  <a:pt x="11453" y="13645"/>
                  <a:pt x="11407" y="13693"/>
                  <a:pt x="11258" y="13693"/>
                </a:cubicBezTo>
                <a:cubicBezTo>
                  <a:pt x="11049" y="13693"/>
                  <a:pt x="11031" y="13849"/>
                  <a:pt x="11225" y="13979"/>
                </a:cubicBezTo>
                <a:cubicBezTo>
                  <a:pt x="11398" y="14096"/>
                  <a:pt x="11389" y="14246"/>
                  <a:pt x="11167" y="14890"/>
                </a:cubicBezTo>
                <a:cubicBezTo>
                  <a:pt x="10991" y="15400"/>
                  <a:pt x="10620" y="16020"/>
                  <a:pt x="10535" y="15948"/>
                </a:cubicBezTo>
                <a:cubicBezTo>
                  <a:pt x="10458" y="15883"/>
                  <a:pt x="10526" y="15234"/>
                  <a:pt x="10695" y="14409"/>
                </a:cubicBezTo>
                <a:lnTo>
                  <a:pt x="10846" y="13672"/>
                </a:lnTo>
                <a:lnTo>
                  <a:pt x="11256" y="13122"/>
                </a:lnTo>
                <a:cubicBezTo>
                  <a:pt x="11721" y="12495"/>
                  <a:pt x="12027" y="11779"/>
                  <a:pt x="12027" y="11318"/>
                </a:cubicBezTo>
                <a:cubicBezTo>
                  <a:pt x="12027" y="11066"/>
                  <a:pt x="12020" y="11056"/>
                  <a:pt x="11861" y="11056"/>
                </a:cubicBezTo>
                <a:cubicBezTo>
                  <a:pt x="11523" y="11056"/>
                  <a:pt x="11259" y="11545"/>
                  <a:pt x="10521" y="13547"/>
                </a:cubicBezTo>
                <a:cubicBezTo>
                  <a:pt x="10256" y="14266"/>
                  <a:pt x="9933" y="15078"/>
                  <a:pt x="9804" y="15349"/>
                </a:cubicBezTo>
                <a:cubicBezTo>
                  <a:pt x="9542" y="15900"/>
                  <a:pt x="9035" y="16621"/>
                  <a:pt x="8958" y="16556"/>
                </a:cubicBezTo>
                <a:cubicBezTo>
                  <a:pt x="8888" y="16496"/>
                  <a:pt x="8944" y="15815"/>
                  <a:pt x="9053" y="15412"/>
                </a:cubicBezTo>
                <a:cubicBezTo>
                  <a:pt x="9126" y="15142"/>
                  <a:pt x="9185" y="15052"/>
                  <a:pt x="9403" y="14877"/>
                </a:cubicBezTo>
                <a:cubicBezTo>
                  <a:pt x="9713" y="14628"/>
                  <a:pt x="9964" y="14222"/>
                  <a:pt x="10163" y="13645"/>
                </a:cubicBezTo>
                <a:cubicBezTo>
                  <a:pt x="10351" y="13102"/>
                  <a:pt x="10337" y="12857"/>
                  <a:pt x="10118" y="12828"/>
                </a:cubicBezTo>
                <a:cubicBezTo>
                  <a:pt x="9995" y="12811"/>
                  <a:pt x="9920" y="12859"/>
                  <a:pt x="9764" y="13052"/>
                </a:cubicBezTo>
                <a:cubicBezTo>
                  <a:pt x="9521" y="13353"/>
                  <a:pt x="9000" y="14399"/>
                  <a:pt x="8552" y="15484"/>
                </a:cubicBezTo>
                <a:cubicBezTo>
                  <a:pt x="8368" y="15931"/>
                  <a:pt x="8166" y="16418"/>
                  <a:pt x="8103" y="16566"/>
                </a:cubicBezTo>
                <a:cubicBezTo>
                  <a:pt x="7947" y="16937"/>
                  <a:pt x="7514" y="17510"/>
                  <a:pt x="7437" y="17445"/>
                </a:cubicBezTo>
                <a:cubicBezTo>
                  <a:pt x="7338" y="17361"/>
                  <a:pt x="7413" y="16628"/>
                  <a:pt x="7587" y="15976"/>
                </a:cubicBezTo>
                <a:cubicBezTo>
                  <a:pt x="7736" y="15415"/>
                  <a:pt x="7755" y="15377"/>
                  <a:pt x="7955" y="15256"/>
                </a:cubicBezTo>
                <a:cubicBezTo>
                  <a:pt x="8263" y="15069"/>
                  <a:pt x="8540" y="14698"/>
                  <a:pt x="8867" y="14028"/>
                </a:cubicBezTo>
                <a:cubicBezTo>
                  <a:pt x="9441" y="12851"/>
                  <a:pt x="9539" y="11897"/>
                  <a:pt x="9073" y="12025"/>
                </a:cubicBezTo>
                <a:cubicBezTo>
                  <a:pt x="8995" y="12047"/>
                  <a:pt x="8918" y="12047"/>
                  <a:pt x="8902" y="12025"/>
                </a:cubicBezTo>
                <a:cubicBezTo>
                  <a:pt x="8886" y="12004"/>
                  <a:pt x="8960" y="11846"/>
                  <a:pt x="9064" y="11674"/>
                </a:cubicBezTo>
                <a:cubicBezTo>
                  <a:pt x="9271" y="11331"/>
                  <a:pt x="9388" y="11055"/>
                  <a:pt x="9328" y="11056"/>
                </a:cubicBezTo>
                <a:cubicBezTo>
                  <a:pt x="9306" y="11056"/>
                  <a:pt x="9222" y="11201"/>
                  <a:pt x="9141" y="11377"/>
                </a:cubicBezTo>
                <a:cubicBezTo>
                  <a:pt x="9060" y="11554"/>
                  <a:pt x="8910" y="11811"/>
                  <a:pt x="8809" y="11949"/>
                </a:cubicBezTo>
                <a:cubicBezTo>
                  <a:pt x="8708" y="12088"/>
                  <a:pt x="8649" y="12220"/>
                  <a:pt x="8677" y="12243"/>
                </a:cubicBezTo>
                <a:cubicBezTo>
                  <a:pt x="8705" y="12267"/>
                  <a:pt x="8647" y="12404"/>
                  <a:pt x="8546" y="12557"/>
                </a:cubicBezTo>
                <a:cubicBezTo>
                  <a:pt x="8109" y="13220"/>
                  <a:pt x="7347" y="15066"/>
                  <a:pt x="7024" y="16240"/>
                </a:cubicBezTo>
                <a:cubicBezTo>
                  <a:pt x="6844" y="16897"/>
                  <a:pt x="6248" y="17953"/>
                  <a:pt x="6057" y="17953"/>
                </a:cubicBezTo>
                <a:cubicBezTo>
                  <a:pt x="5933" y="17953"/>
                  <a:pt x="5909" y="17669"/>
                  <a:pt x="5982" y="17024"/>
                </a:cubicBezTo>
                <a:cubicBezTo>
                  <a:pt x="6097" y="15995"/>
                  <a:pt x="6102" y="15982"/>
                  <a:pt x="6407" y="15772"/>
                </a:cubicBezTo>
                <a:cubicBezTo>
                  <a:pt x="6893" y="15438"/>
                  <a:pt x="7336" y="14640"/>
                  <a:pt x="7339" y="14096"/>
                </a:cubicBezTo>
                <a:cubicBezTo>
                  <a:pt x="7340" y="13774"/>
                  <a:pt x="7269" y="13693"/>
                  <a:pt x="6976" y="13693"/>
                </a:cubicBezTo>
                <a:cubicBezTo>
                  <a:pt x="6743" y="13693"/>
                  <a:pt x="6716" y="13713"/>
                  <a:pt x="6480" y="14053"/>
                </a:cubicBezTo>
                <a:cubicBezTo>
                  <a:pt x="6343" y="14251"/>
                  <a:pt x="6172" y="14577"/>
                  <a:pt x="6099" y="14779"/>
                </a:cubicBezTo>
                <a:cubicBezTo>
                  <a:pt x="6027" y="14982"/>
                  <a:pt x="5763" y="15722"/>
                  <a:pt x="5515" y="16424"/>
                </a:cubicBezTo>
                <a:cubicBezTo>
                  <a:pt x="5118" y="17546"/>
                  <a:pt x="5026" y="17754"/>
                  <a:pt x="4753" y="18137"/>
                </a:cubicBezTo>
                <a:cubicBezTo>
                  <a:pt x="4396" y="18639"/>
                  <a:pt x="4305" y="18657"/>
                  <a:pt x="4160" y="18256"/>
                </a:cubicBezTo>
                <a:cubicBezTo>
                  <a:pt x="4078" y="18031"/>
                  <a:pt x="4062" y="17853"/>
                  <a:pt x="4064" y="17208"/>
                </a:cubicBezTo>
                <a:cubicBezTo>
                  <a:pt x="4067" y="16324"/>
                  <a:pt x="4199" y="15462"/>
                  <a:pt x="4508" y="14320"/>
                </a:cubicBezTo>
                <a:cubicBezTo>
                  <a:pt x="4874" y="12968"/>
                  <a:pt x="5474" y="11647"/>
                  <a:pt x="5626" y="11856"/>
                </a:cubicBezTo>
                <a:cubicBezTo>
                  <a:pt x="5728" y="11996"/>
                  <a:pt x="5601" y="12896"/>
                  <a:pt x="5401" y="13448"/>
                </a:cubicBezTo>
                <a:cubicBezTo>
                  <a:pt x="5220" y="13947"/>
                  <a:pt x="5224" y="14058"/>
                  <a:pt x="5424" y="14019"/>
                </a:cubicBezTo>
                <a:cubicBezTo>
                  <a:pt x="5574" y="13990"/>
                  <a:pt x="5840" y="13287"/>
                  <a:pt x="5917" y="12713"/>
                </a:cubicBezTo>
                <a:cubicBezTo>
                  <a:pt x="6011" y="12015"/>
                  <a:pt x="5806" y="11394"/>
                  <a:pt x="5481" y="11394"/>
                </a:cubicBezTo>
                <a:cubicBezTo>
                  <a:pt x="4757" y="11394"/>
                  <a:pt x="3592" y="14784"/>
                  <a:pt x="3592" y="16890"/>
                </a:cubicBezTo>
                <a:cubicBezTo>
                  <a:pt x="3592" y="17791"/>
                  <a:pt x="3774" y="18415"/>
                  <a:pt x="4132" y="18745"/>
                </a:cubicBezTo>
                <a:cubicBezTo>
                  <a:pt x="4486" y="19072"/>
                  <a:pt x="4756" y="18885"/>
                  <a:pt x="5125" y="18059"/>
                </a:cubicBezTo>
                <a:cubicBezTo>
                  <a:pt x="5267" y="17740"/>
                  <a:pt x="5401" y="17479"/>
                  <a:pt x="5424" y="17479"/>
                </a:cubicBezTo>
                <a:cubicBezTo>
                  <a:pt x="5446" y="17479"/>
                  <a:pt x="5497" y="17581"/>
                  <a:pt x="5535" y="17705"/>
                </a:cubicBezTo>
                <a:cubicBezTo>
                  <a:pt x="5617" y="17973"/>
                  <a:pt x="5809" y="18196"/>
                  <a:pt x="6013" y="18258"/>
                </a:cubicBezTo>
                <a:cubicBezTo>
                  <a:pt x="6204" y="18315"/>
                  <a:pt x="6415" y="18102"/>
                  <a:pt x="6673" y="17589"/>
                </a:cubicBezTo>
                <a:cubicBezTo>
                  <a:pt x="6776" y="17382"/>
                  <a:pt x="6880" y="17228"/>
                  <a:pt x="6904" y="17248"/>
                </a:cubicBezTo>
                <a:cubicBezTo>
                  <a:pt x="6927" y="17268"/>
                  <a:pt x="6980" y="17371"/>
                  <a:pt x="7020" y="17477"/>
                </a:cubicBezTo>
                <a:cubicBezTo>
                  <a:pt x="7117" y="17735"/>
                  <a:pt x="7494" y="17988"/>
                  <a:pt x="7632" y="17887"/>
                </a:cubicBezTo>
                <a:cubicBezTo>
                  <a:pt x="7772" y="17784"/>
                  <a:pt x="7941" y="17455"/>
                  <a:pt x="8150" y="16884"/>
                </a:cubicBezTo>
                <a:cubicBezTo>
                  <a:pt x="8248" y="16613"/>
                  <a:pt x="8351" y="16410"/>
                  <a:pt x="8378" y="16433"/>
                </a:cubicBezTo>
                <a:cubicBezTo>
                  <a:pt x="8404" y="16455"/>
                  <a:pt x="8460" y="16563"/>
                  <a:pt x="8501" y="16672"/>
                </a:cubicBezTo>
                <a:cubicBezTo>
                  <a:pt x="8602" y="16940"/>
                  <a:pt x="8943" y="17178"/>
                  <a:pt x="9092" y="17085"/>
                </a:cubicBezTo>
                <a:cubicBezTo>
                  <a:pt x="9236" y="16995"/>
                  <a:pt x="9496" y="16548"/>
                  <a:pt x="9756" y="15942"/>
                </a:cubicBezTo>
                <a:cubicBezTo>
                  <a:pt x="9872" y="15672"/>
                  <a:pt x="9976" y="15451"/>
                  <a:pt x="9987" y="15451"/>
                </a:cubicBezTo>
                <a:cubicBezTo>
                  <a:pt x="9999" y="15451"/>
                  <a:pt x="10048" y="15583"/>
                  <a:pt x="10098" y="15743"/>
                </a:cubicBezTo>
                <a:cubicBezTo>
                  <a:pt x="10257" y="16250"/>
                  <a:pt x="10681" y="16487"/>
                  <a:pt x="10889" y="16185"/>
                </a:cubicBezTo>
                <a:cubicBezTo>
                  <a:pt x="11108" y="15869"/>
                  <a:pt x="11423" y="14825"/>
                  <a:pt x="11506" y="14149"/>
                </a:cubicBezTo>
                <a:cubicBezTo>
                  <a:pt x="11523" y="14008"/>
                  <a:pt x="11664" y="13622"/>
                  <a:pt x="11819" y="13291"/>
                </a:cubicBezTo>
                <a:cubicBezTo>
                  <a:pt x="11974" y="12960"/>
                  <a:pt x="12138" y="12597"/>
                  <a:pt x="12183" y="12485"/>
                </a:cubicBezTo>
                <a:cubicBezTo>
                  <a:pt x="12255" y="12305"/>
                  <a:pt x="12282" y="12289"/>
                  <a:pt x="12405" y="12336"/>
                </a:cubicBezTo>
                <a:cubicBezTo>
                  <a:pt x="12482" y="12366"/>
                  <a:pt x="12541" y="12418"/>
                  <a:pt x="12536" y="12451"/>
                </a:cubicBezTo>
                <a:cubicBezTo>
                  <a:pt x="12531" y="12484"/>
                  <a:pt x="12424" y="12752"/>
                  <a:pt x="12300" y="13050"/>
                </a:cubicBezTo>
                <a:cubicBezTo>
                  <a:pt x="11798" y="14251"/>
                  <a:pt x="11745" y="14964"/>
                  <a:pt x="12140" y="15188"/>
                </a:cubicBezTo>
                <a:cubicBezTo>
                  <a:pt x="12287" y="15271"/>
                  <a:pt x="12293" y="15266"/>
                  <a:pt x="12599" y="14824"/>
                </a:cubicBezTo>
                <a:lnTo>
                  <a:pt x="12911" y="14373"/>
                </a:lnTo>
                <a:lnTo>
                  <a:pt x="12974" y="14555"/>
                </a:lnTo>
                <a:cubicBezTo>
                  <a:pt x="13009" y="14655"/>
                  <a:pt x="13096" y="14781"/>
                  <a:pt x="13168" y="14837"/>
                </a:cubicBezTo>
                <a:cubicBezTo>
                  <a:pt x="13332" y="14962"/>
                  <a:pt x="13386" y="14909"/>
                  <a:pt x="13661" y="14354"/>
                </a:cubicBezTo>
                <a:cubicBezTo>
                  <a:pt x="13846" y="13981"/>
                  <a:pt x="13950" y="13907"/>
                  <a:pt x="13950" y="14149"/>
                </a:cubicBezTo>
                <a:cubicBezTo>
                  <a:pt x="13950" y="14310"/>
                  <a:pt x="14099" y="14504"/>
                  <a:pt x="14221" y="14504"/>
                </a:cubicBezTo>
                <a:cubicBezTo>
                  <a:pt x="14367" y="14504"/>
                  <a:pt x="14497" y="14297"/>
                  <a:pt x="14741" y="13676"/>
                </a:cubicBezTo>
                <a:cubicBezTo>
                  <a:pt x="14854" y="13388"/>
                  <a:pt x="14966" y="13169"/>
                  <a:pt x="14990" y="13190"/>
                </a:cubicBezTo>
                <a:cubicBezTo>
                  <a:pt x="15015" y="13210"/>
                  <a:pt x="15035" y="13336"/>
                  <a:pt x="15035" y="13467"/>
                </a:cubicBezTo>
                <a:cubicBezTo>
                  <a:pt x="15035" y="13753"/>
                  <a:pt x="15258" y="14100"/>
                  <a:pt x="15442" y="14100"/>
                </a:cubicBezTo>
                <a:cubicBezTo>
                  <a:pt x="15592" y="14100"/>
                  <a:pt x="15675" y="13972"/>
                  <a:pt x="15869" y="13439"/>
                </a:cubicBezTo>
                <a:cubicBezTo>
                  <a:pt x="15954" y="13207"/>
                  <a:pt x="16045" y="13018"/>
                  <a:pt x="16073" y="13018"/>
                </a:cubicBezTo>
                <a:cubicBezTo>
                  <a:pt x="16100" y="13018"/>
                  <a:pt x="16144" y="13092"/>
                  <a:pt x="16170" y="13185"/>
                </a:cubicBezTo>
                <a:cubicBezTo>
                  <a:pt x="16196" y="13278"/>
                  <a:pt x="16289" y="13416"/>
                  <a:pt x="16378" y="13490"/>
                </a:cubicBezTo>
                <a:cubicBezTo>
                  <a:pt x="16707" y="13765"/>
                  <a:pt x="17019" y="13619"/>
                  <a:pt x="17433" y="12993"/>
                </a:cubicBezTo>
                <a:cubicBezTo>
                  <a:pt x="17784" y="12460"/>
                  <a:pt x="18057" y="11719"/>
                  <a:pt x="18035" y="11356"/>
                </a:cubicBezTo>
                <a:cubicBezTo>
                  <a:pt x="18010" y="10925"/>
                  <a:pt x="17880" y="10969"/>
                  <a:pt x="17695" y="11475"/>
                </a:cubicBezTo>
                <a:cubicBezTo>
                  <a:pt x="17346" y="12426"/>
                  <a:pt x="16754" y="13417"/>
                  <a:pt x="16586" y="13329"/>
                </a:cubicBezTo>
                <a:cubicBezTo>
                  <a:pt x="16513" y="13291"/>
                  <a:pt x="16505" y="13214"/>
                  <a:pt x="16529" y="12762"/>
                </a:cubicBezTo>
                <a:cubicBezTo>
                  <a:pt x="16571" y="11967"/>
                  <a:pt x="16661" y="11703"/>
                  <a:pt x="17060" y="11204"/>
                </a:cubicBezTo>
                <a:cubicBezTo>
                  <a:pt x="17454" y="10710"/>
                  <a:pt x="17648" y="10301"/>
                  <a:pt x="17648" y="9965"/>
                </a:cubicBezTo>
                <a:cubicBezTo>
                  <a:pt x="17648" y="9669"/>
                  <a:pt x="17575" y="9569"/>
                  <a:pt x="17359" y="9569"/>
                </a:cubicBezTo>
                <a:cubicBezTo>
                  <a:pt x="17218" y="9569"/>
                  <a:pt x="17147" y="9627"/>
                  <a:pt x="16962" y="9889"/>
                </a:cubicBezTo>
                <a:cubicBezTo>
                  <a:pt x="16689" y="10279"/>
                  <a:pt x="16421" y="10961"/>
                  <a:pt x="16222" y="11775"/>
                </a:cubicBezTo>
                <a:cubicBezTo>
                  <a:pt x="15951" y="12884"/>
                  <a:pt x="15587" y="13820"/>
                  <a:pt x="15465" y="13717"/>
                </a:cubicBezTo>
                <a:cubicBezTo>
                  <a:pt x="15339" y="13610"/>
                  <a:pt x="15479" y="12724"/>
                  <a:pt x="15872" y="11144"/>
                </a:cubicBezTo>
                <a:cubicBezTo>
                  <a:pt x="16091" y="10264"/>
                  <a:pt x="16280" y="9530"/>
                  <a:pt x="16293" y="9512"/>
                </a:cubicBezTo>
                <a:cubicBezTo>
                  <a:pt x="16306" y="9494"/>
                  <a:pt x="16523" y="9408"/>
                  <a:pt x="16774" y="9322"/>
                </a:cubicBezTo>
                <a:cubicBezTo>
                  <a:pt x="17025" y="9236"/>
                  <a:pt x="17436" y="9028"/>
                  <a:pt x="17687" y="8858"/>
                </a:cubicBezTo>
                <a:cubicBezTo>
                  <a:pt x="18256" y="8473"/>
                  <a:pt x="18603" y="8026"/>
                  <a:pt x="18834" y="7380"/>
                </a:cubicBezTo>
                <a:cubicBezTo>
                  <a:pt x="18979" y="6977"/>
                  <a:pt x="19004" y="6831"/>
                  <a:pt x="19021" y="6299"/>
                </a:cubicBezTo>
                <a:cubicBezTo>
                  <a:pt x="19036" y="5790"/>
                  <a:pt x="19020" y="5614"/>
                  <a:pt x="18933" y="5295"/>
                </a:cubicBezTo>
                <a:cubicBezTo>
                  <a:pt x="18783" y="4751"/>
                  <a:pt x="18445" y="4344"/>
                  <a:pt x="17983" y="4152"/>
                </a:cubicBezTo>
                <a:cubicBezTo>
                  <a:pt x="17805" y="4078"/>
                  <a:pt x="17583" y="4037"/>
                  <a:pt x="17345" y="4029"/>
                </a:cubicBezTo>
                <a:close/>
                <a:moveTo>
                  <a:pt x="9846" y="4376"/>
                </a:moveTo>
                <a:cubicBezTo>
                  <a:pt x="9834" y="4379"/>
                  <a:pt x="9809" y="4470"/>
                  <a:pt x="9781" y="4615"/>
                </a:cubicBezTo>
                <a:cubicBezTo>
                  <a:pt x="9688" y="5090"/>
                  <a:pt x="9471" y="5663"/>
                  <a:pt x="9196" y="6163"/>
                </a:cubicBezTo>
                <a:cubicBezTo>
                  <a:pt x="8956" y="6602"/>
                  <a:pt x="8165" y="7666"/>
                  <a:pt x="7747" y="8115"/>
                </a:cubicBezTo>
                <a:cubicBezTo>
                  <a:pt x="7516" y="8364"/>
                  <a:pt x="7487" y="8425"/>
                  <a:pt x="7394" y="8892"/>
                </a:cubicBezTo>
                <a:cubicBezTo>
                  <a:pt x="7339" y="9171"/>
                  <a:pt x="7282" y="9507"/>
                  <a:pt x="7268" y="9637"/>
                </a:cubicBezTo>
                <a:cubicBezTo>
                  <a:pt x="7253" y="9767"/>
                  <a:pt x="7302" y="9573"/>
                  <a:pt x="7377" y="9205"/>
                </a:cubicBezTo>
                <a:lnTo>
                  <a:pt x="7513" y="8536"/>
                </a:lnTo>
                <a:lnTo>
                  <a:pt x="8080" y="7882"/>
                </a:lnTo>
                <a:cubicBezTo>
                  <a:pt x="8724" y="7140"/>
                  <a:pt x="9284" y="6287"/>
                  <a:pt x="9509" y="5708"/>
                </a:cubicBezTo>
                <a:cubicBezTo>
                  <a:pt x="9688" y="5248"/>
                  <a:pt x="9858" y="4606"/>
                  <a:pt x="9853" y="4404"/>
                </a:cubicBezTo>
                <a:cubicBezTo>
                  <a:pt x="9853" y="4384"/>
                  <a:pt x="9849" y="4375"/>
                  <a:pt x="9846" y="4376"/>
                </a:cubicBezTo>
                <a:close/>
                <a:moveTo>
                  <a:pt x="17445" y="4643"/>
                </a:moveTo>
                <a:cubicBezTo>
                  <a:pt x="17400" y="4643"/>
                  <a:pt x="17354" y="4646"/>
                  <a:pt x="17317" y="4654"/>
                </a:cubicBezTo>
                <a:cubicBezTo>
                  <a:pt x="17242" y="4669"/>
                  <a:pt x="17292" y="4683"/>
                  <a:pt x="17428" y="4683"/>
                </a:cubicBezTo>
                <a:cubicBezTo>
                  <a:pt x="17564" y="4684"/>
                  <a:pt x="17624" y="4670"/>
                  <a:pt x="17564" y="4654"/>
                </a:cubicBezTo>
                <a:cubicBezTo>
                  <a:pt x="17533" y="4646"/>
                  <a:pt x="17490" y="4643"/>
                  <a:pt x="17445" y="4643"/>
                </a:cubicBezTo>
                <a:close/>
                <a:moveTo>
                  <a:pt x="17026" y="4707"/>
                </a:moveTo>
                <a:cubicBezTo>
                  <a:pt x="16849" y="4700"/>
                  <a:pt x="16263" y="4973"/>
                  <a:pt x="15911" y="5225"/>
                </a:cubicBezTo>
                <a:cubicBezTo>
                  <a:pt x="15378" y="5606"/>
                  <a:pt x="15006" y="6118"/>
                  <a:pt x="14916" y="6595"/>
                </a:cubicBezTo>
                <a:cubicBezTo>
                  <a:pt x="14896" y="6702"/>
                  <a:pt x="14924" y="6666"/>
                  <a:pt x="14992" y="6495"/>
                </a:cubicBezTo>
                <a:cubicBezTo>
                  <a:pt x="15258" y="5828"/>
                  <a:pt x="16037" y="5102"/>
                  <a:pt x="16773" y="4838"/>
                </a:cubicBezTo>
                <a:cubicBezTo>
                  <a:pt x="16970" y="4767"/>
                  <a:pt x="17084" y="4709"/>
                  <a:pt x="17026" y="4707"/>
                </a:cubicBezTo>
                <a:close/>
                <a:moveTo>
                  <a:pt x="20350" y="5109"/>
                </a:moveTo>
                <a:cubicBezTo>
                  <a:pt x="20233" y="5110"/>
                  <a:pt x="19819" y="5345"/>
                  <a:pt x="19819" y="5409"/>
                </a:cubicBezTo>
                <a:cubicBezTo>
                  <a:pt x="19819" y="5470"/>
                  <a:pt x="20077" y="5449"/>
                  <a:pt x="20276" y="5373"/>
                </a:cubicBezTo>
                <a:cubicBezTo>
                  <a:pt x="20479" y="5296"/>
                  <a:pt x="20532" y="5106"/>
                  <a:pt x="20350" y="5109"/>
                </a:cubicBezTo>
                <a:close/>
                <a:moveTo>
                  <a:pt x="5718" y="5661"/>
                </a:moveTo>
                <a:cubicBezTo>
                  <a:pt x="5696" y="5663"/>
                  <a:pt x="5675" y="5674"/>
                  <a:pt x="5660" y="5695"/>
                </a:cubicBezTo>
                <a:cubicBezTo>
                  <a:pt x="5629" y="5738"/>
                  <a:pt x="5618" y="5805"/>
                  <a:pt x="5637" y="5845"/>
                </a:cubicBezTo>
                <a:cubicBezTo>
                  <a:pt x="5682" y="5946"/>
                  <a:pt x="5923" y="5940"/>
                  <a:pt x="5899" y="5839"/>
                </a:cubicBezTo>
                <a:cubicBezTo>
                  <a:pt x="5873" y="5732"/>
                  <a:pt x="5786" y="5656"/>
                  <a:pt x="5718" y="5661"/>
                </a:cubicBezTo>
                <a:close/>
                <a:moveTo>
                  <a:pt x="11463" y="5750"/>
                </a:moveTo>
                <a:cubicBezTo>
                  <a:pt x="11449" y="5745"/>
                  <a:pt x="11429" y="5748"/>
                  <a:pt x="11409" y="5759"/>
                </a:cubicBezTo>
                <a:cubicBezTo>
                  <a:pt x="11368" y="5780"/>
                  <a:pt x="11336" y="5810"/>
                  <a:pt x="11336" y="5824"/>
                </a:cubicBezTo>
                <a:cubicBezTo>
                  <a:pt x="11336" y="5839"/>
                  <a:pt x="11368" y="5852"/>
                  <a:pt x="11409" y="5852"/>
                </a:cubicBezTo>
                <a:cubicBezTo>
                  <a:pt x="11450" y="5852"/>
                  <a:pt x="11484" y="5822"/>
                  <a:pt x="11484" y="5786"/>
                </a:cubicBezTo>
                <a:cubicBezTo>
                  <a:pt x="11484" y="5768"/>
                  <a:pt x="11476" y="5755"/>
                  <a:pt x="11463" y="5750"/>
                </a:cubicBezTo>
                <a:close/>
                <a:moveTo>
                  <a:pt x="12465" y="5964"/>
                </a:moveTo>
                <a:cubicBezTo>
                  <a:pt x="12429" y="5957"/>
                  <a:pt x="12375" y="6116"/>
                  <a:pt x="12299" y="6445"/>
                </a:cubicBezTo>
                <a:cubicBezTo>
                  <a:pt x="12236" y="6715"/>
                  <a:pt x="12155" y="6985"/>
                  <a:pt x="12120" y="7044"/>
                </a:cubicBezTo>
                <a:cubicBezTo>
                  <a:pt x="12064" y="7136"/>
                  <a:pt x="12069" y="7148"/>
                  <a:pt x="12152" y="7126"/>
                </a:cubicBezTo>
                <a:cubicBezTo>
                  <a:pt x="12282" y="7093"/>
                  <a:pt x="12529" y="6423"/>
                  <a:pt x="12510" y="6155"/>
                </a:cubicBezTo>
                <a:cubicBezTo>
                  <a:pt x="12501" y="6032"/>
                  <a:pt x="12487" y="5968"/>
                  <a:pt x="12465" y="5964"/>
                </a:cubicBezTo>
                <a:close/>
                <a:moveTo>
                  <a:pt x="13373" y="6184"/>
                </a:moveTo>
                <a:cubicBezTo>
                  <a:pt x="13087" y="6207"/>
                  <a:pt x="12676" y="6831"/>
                  <a:pt x="12564" y="7520"/>
                </a:cubicBezTo>
                <a:cubicBezTo>
                  <a:pt x="12501" y="7905"/>
                  <a:pt x="12398" y="8054"/>
                  <a:pt x="12100" y="8206"/>
                </a:cubicBezTo>
                <a:cubicBezTo>
                  <a:pt x="11958" y="8278"/>
                  <a:pt x="11963" y="8280"/>
                  <a:pt x="12186" y="8270"/>
                </a:cubicBezTo>
                <a:cubicBezTo>
                  <a:pt x="12314" y="8263"/>
                  <a:pt x="12428" y="8272"/>
                  <a:pt x="12440" y="8289"/>
                </a:cubicBezTo>
                <a:cubicBezTo>
                  <a:pt x="12469" y="8329"/>
                  <a:pt x="12385" y="8974"/>
                  <a:pt x="12291" y="9423"/>
                </a:cubicBezTo>
                <a:cubicBezTo>
                  <a:pt x="12212" y="9800"/>
                  <a:pt x="11954" y="10275"/>
                  <a:pt x="11868" y="10202"/>
                </a:cubicBezTo>
                <a:cubicBezTo>
                  <a:pt x="11840" y="10178"/>
                  <a:pt x="11828" y="10004"/>
                  <a:pt x="11841" y="9798"/>
                </a:cubicBezTo>
                <a:cubicBezTo>
                  <a:pt x="11853" y="9598"/>
                  <a:pt x="11845" y="9434"/>
                  <a:pt x="11824" y="9434"/>
                </a:cubicBezTo>
                <a:cubicBezTo>
                  <a:pt x="11748" y="9434"/>
                  <a:pt x="11680" y="9699"/>
                  <a:pt x="11680" y="10005"/>
                </a:cubicBezTo>
                <a:cubicBezTo>
                  <a:pt x="11680" y="10282"/>
                  <a:pt x="11697" y="10330"/>
                  <a:pt x="11841" y="10450"/>
                </a:cubicBezTo>
                <a:cubicBezTo>
                  <a:pt x="12179" y="10733"/>
                  <a:pt x="12562" y="10563"/>
                  <a:pt x="12733" y="10054"/>
                </a:cubicBezTo>
                <a:cubicBezTo>
                  <a:pt x="12825" y="9783"/>
                  <a:pt x="12841" y="9611"/>
                  <a:pt x="12844" y="8843"/>
                </a:cubicBezTo>
                <a:lnTo>
                  <a:pt x="12849" y="7948"/>
                </a:lnTo>
                <a:lnTo>
                  <a:pt x="13145" y="7524"/>
                </a:lnTo>
                <a:cubicBezTo>
                  <a:pt x="13568" y="6921"/>
                  <a:pt x="13706" y="6490"/>
                  <a:pt x="13546" y="6271"/>
                </a:cubicBezTo>
                <a:cubicBezTo>
                  <a:pt x="13498" y="6206"/>
                  <a:pt x="13439" y="6179"/>
                  <a:pt x="13373" y="6184"/>
                </a:cubicBezTo>
                <a:close/>
                <a:moveTo>
                  <a:pt x="12739" y="6220"/>
                </a:moveTo>
                <a:cubicBezTo>
                  <a:pt x="12731" y="6216"/>
                  <a:pt x="12726" y="6254"/>
                  <a:pt x="12726" y="6324"/>
                </a:cubicBezTo>
                <a:cubicBezTo>
                  <a:pt x="12726" y="6417"/>
                  <a:pt x="12735" y="6455"/>
                  <a:pt x="12749" y="6409"/>
                </a:cubicBezTo>
                <a:cubicBezTo>
                  <a:pt x="12762" y="6362"/>
                  <a:pt x="12762" y="6286"/>
                  <a:pt x="12749" y="6239"/>
                </a:cubicBezTo>
                <a:cubicBezTo>
                  <a:pt x="12745" y="6228"/>
                  <a:pt x="12742" y="6222"/>
                  <a:pt x="12739" y="6220"/>
                </a:cubicBezTo>
                <a:close/>
                <a:moveTo>
                  <a:pt x="19253" y="6339"/>
                </a:moveTo>
                <a:cubicBezTo>
                  <a:pt x="19246" y="6325"/>
                  <a:pt x="19240" y="6382"/>
                  <a:pt x="19240" y="6493"/>
                </a:cubicBezTo>
                <a:cubicBezTo>
                  <a:pt x="19239" y="6642"/>
                  <a:pt x="19249" y="6710"/>
                  <a:pt x="19261" y="6646"/>
                </a:cubicBezTo>
                <a:cubicBezTo>
                  <a:pt x="19274" y="6581"/>
                  <a:pt x="19275" y="6461"/>
                  <a:pt x="19263" y="6377"/>
                </a:cubicBezTo>
                <a:cubicBezTo>
                  <a:pt x="19260" y="6356"/>
                  <a:pt x="19256" y="6343"/>
                  <a:pt x="19253" y="6339"/>
                </a:cubicBezTo>
                <a:close/>
                <a:moveTo>
                  <a:pt x="2477" y="6423"/>
                </a:moveTo>
                <a:cubicBezTo>
                  <a:pt x="2463" y="6428"/>
                  <a:pt x="2457" y="6450"/>
                  <a:pt x="2457" y="6491"/>
                </a:cubicBezTo>
                <a:cubicBezTo>
                  <a:pt x="2457" y="6550"/>
                  <a:pt x="2500" y="6595"/>
                  <a:pt x="2556" y="6595"/>
                </a:cubicBezTo>
                <a:cubicBezTo>
                  <a:pt x="2610" y="6595"/>
                  <a:pt x="2655" y="6580"/>
                  <a:pt x="2655" y="6563"/>
                </a:cubicBezTo>
                <a:cubicBezTo>
                  <a:pt x="2655" y="6546"/>
                  <a:pt x="2610" y="6499"/>
                  <a:pt x="2556" y="6459"/>
                </a:cubicBezTo>
                <a:cubicBezTo>
                  <a:pt x="2517" y="6431"/>
                  <a:pt x="2492" y="6419"/>
                  <a:pt x="2477" y="6423"/>
                </a:cubicBezTo>
                <a:close/>
                <a:moveTo>
                  <a:pt x="13851" y="6561"/>
                </a:moveTo>
                <a:lnTo>
                  <a:pt x="13796" y="6764"/>
                </a:lnTo>
                <a:cubicBezTo>
                  <a:pt x="13709" y="7072"/>
                  <a:pt x="13488" y="7488"/>
                  <a:pt x="13264" y="7766"/>
                </a:cubicBezTo>
                <a:cubicBezTo>
                  <a:pt x="13153" y="7903"/>
                  <a:pt x="13062" y="8051"/>
                  <a:pt x="13062" y="8096"/>
                </a:cubicBezTo>
                <a:cubicBezTo>
                  <a:pt x="13062" y="8219"/>
                  <a:pt x="13641" y="7411"/>
                  <a:pt x="13723" y="7173"/>
                </a:cubicBezTo>
                <a:cubicBezTo>
                  <a:pt x="13762" y="7059"/>
                  <a:pt x="13808" y="6876"/>
                  <a:pt x="13823" y="6764"/>
                </a:cubicBezTo>
                <a:lnTo>
                  <a:pt x="13851" y="6561"/>
                </a:lnTo>
                <a:close/>
                <a:moveTo>
                  <a:pt x="11995" y="6834"/>
                </a:moveTo>
                <a:cubicBezTo>
                  <a:pt x="11976" y="6844"/>
                  <a:pt x="11924" y="6912"/>
                  <a:pt x="11822" y="7044"/>
                </a:cubicBezTo>
                <a:cubicBezTo>
                  <a:pt x="11588" y="7348"/>
                  <a:pt x="11465" y="7449"/>
                  <a:pt x="11164" y="7588"/>
                </a:cubicBezTo>
                <a:lnTo>
                  <a:pt x="10966" y="7679"/>
                </a:lnTo>
                <a:lnTo>
                  <a:pt x="11181" y="7643"/>
                </a:lnTo>
                <a:cubicBezTo>
                  <a:pt x="11543" y="7581"/>
                  <a:pt x="11830" y="7332"/>
                  <a:pt x="11964" y="6965"/>
                </a:cubicBezTo>
                <a:cubicBezTo>
                  <a:pt x="11999" y="6869"/>
                  <a:pt x="12013" y="6824"/>
                  <a:pt x="11995" y="6834"/>
                </a:cubicBezTo>
                <a:close/>
                <a:moveTo>
                  <a:pt x="19201" y="6957"/>
                </a:moveTo>
                <a:cubicBezTo>
                  <a:pt x="19191" y="6975"/>
                  <a:pt x="19169" y="7049"/>
                  <a:pt x="19133" y="7183"/>
                </a:cubicBezTo>
                <a:cubicBezTo>
                  <a:pt x="18937" y="7912"/>
                  <a:pt x="18426" y="8666"/>
                  <a:pt x="17820" y="9118"/>
                </a:cubicBezTo>
                <a:cubicBezTo>
                  <a:pt x="17631" y="9259"/>
                  <a:pt x="17531" y="9352"/>
                  <a:pt x="17599" y="9328"/>
                </a:cubicBezTo>
                <a:cubicBezTo>
                  <a:pt x="17857" y="9236"/>
                  <a:pt x="18376" y="8788"/>
                  <a:pt x="18640" y="8426"/>
                </a:cubicBezTo>
                <a:cubicBezTo>
                  <a:pt x="18919" y="8043"/>
                  <a:pt x="19142" y="7495"/>
                  <a:pt x="19196" y="7067"/>
                </a:cubicBezTo>
                <a:cubicBezTo>
                  <a:pt x="19208" y="6976"/>
                  <a:pt x="19211" y="6939"/>
                  <a:pt x="19201" y="6957"/>
                </a:cubicBezTo>
                <a:close/>
                <a:moveTo>
                  <a:pt x="14852" y="6959"/>
                </a:moveTo>
                <a:cubicBezTo>
                  <a:pt x="14847" y="6966"/>
                  <a:pt x="14844" y="6990"/>
                  <a:pt x="14842" y="7029"/>
                </a:cubicBezTo>
                <a:cubicBezTo>
                  <a:pt x="14840" y="7100"/>
                  <a:pt x="14851" y="7140"/>
                  <a:pt x="14867" y="7118"/>
                </a:cubicBezTo>
                <a:cubicBezTo>
                  <a:pt x="14884" y="7095"/>
                  <a:pt x="14886" y="7038"/>
                  <a:pt x="14872" y="6989"/>
                </a:cubicBezTo>
                <a:cubicBezTo>
                  <a:pt x="14864" y="6962"/>
                  <a:pt x="14857" y="6952"/>
                  <a:pt x="14852" y="6959"/>
                </a:cubicBezTo>
                <a:close/>
                <a:moveTo>
                  <a:pt x="4203" y="7033"/>
                </a:moveTo>
                <a:cubicBezTo>
                  <a:pt x="4184" y="7036"/>
                  <a:pt x="4168" y="7049"/>
                  <a:pt x="4158" y="7071"/>
                </a:cubicBezTo>
                <a:cubicBezTo>
                  <a:pt x="4142" y="7107"/>
                  <a:pt x="4143" y="7165"/>
                  <a:pt x="4160" y="7203"/>
                </a:cubicBezTo>
                <a:cubicBezTo>
                  <a:pt x="4205" y="7304"/>
                  <a:pt x="4332" y="7285"/>
                  <a:pt x="4332" y="7177"/>
                </a:cubicBezTo>
                <a:cubicBezTo>
                  <a:pt x="4332" y="7091"/>
                  <a:pt x="4257" y="7023"/>
                  <a:pt x="4203" y="7033"/>
                </a:cubicBezTo>
                <a:close/>
                <a:moveTo>
                  <a:pt x="12405" y="7302"/>
                </a:moveTo>
                <a:cubicBezTo>
                  <a:pt x="12385" y="7296"/>
                  <a:pt x="12345" y="7319"/>
                  <a:pt x="12294" y="7372"/>
                </a:cubicBezTo>
                <a:cubicBezTo>
                  <a:pt x="12210" y="7458"/>
                  <a:pt x="12208" y="7470"/>
                  <a:pt x="12282" y="7471"/>
                </a:cubicBezTo>
                <a:cubicBezTo>
                  <a:pt x="12327" y="7473"/>
                  <a:pt x="12381" y="7441"/>
                  <a:pt x="12399" y="7402"/>
                </a:cubicBezTo>
                <a:cubicBezTo>
                  <a:pt x="12426" y="7342"/>
                  <a:pt x="12425" y="7308"/>
                  <a:pt x="12405" y="7302"/>
                </a:cubicBezTo>
                <a:close/>
                <a:moveTo>
                  <a:pt x="763" y="7545"/>
                </a:moveTo>
                <a:cubicBezTo>
                  <a:pt x="732" y="7542"/>
                  <a:pt x="711" y="7547"/>
                  <a:pt x="698" y="7565"/>
                </a:cubicBezTo>
                <a:cubicBezTo>
                  <a:pt x="615" y="7678"/>
                  <a:pt x="966" y="7987"/>
                  <a:pt x="1446" y="8221"/>
                </a:cubicBezTo>
                <a:cubicBezTo>
                  <a:pt x="1894" y="8439"/>
                  <a:pt x="1853" y="8362"/>
                  <a:pt x="1256" y="7859"/>
                </a:cubicBezTo>
                <a:cubicBezTo>
                  <a:pt x="1023" y="7662"/>
                  <a:pt x="855" y="7557"/>
                  <a:pt x="763" y="7545"/>
                </a:cubicBezTo>
                <a:close/>
                <a:moveTo>
                  <a:pt x="10840" y="7681"/>
                </a:moveTo>
                <a:cubicBezTo>
                  <a:pt x="10837" y="7671"/>
                  <a:pt x="10823" y="7674"/>
                  <a:pt x="10794" y="7687"/>
                </a:cubicBezTo>
                <a:cubicBezTo>
                  <a:pt x="10715" y="7723"/>
                  <a:pt x="10231" y="9606"/>
                  <a:pt x="10180" y="10077"/>
                </a:cubicBezTo>
                <a:cubicBezTo>
                  <a:pt x="10164" y="10226"/>
                  <a:pt x="10213" y="10053"/>
                  <a:pt x="10290" y="9696"/>
                </a:cubicBezTo>
                <a:cubicBezTo>
                  <a:pt x="10456" y="8924"/>
                  <a:pt x="10735" y="7883"/>
                  <a:pt x="10812" y="7749"/>
                </a:cubicBezTo>
                <a:cubicBezTo>
                  <a:pt x="10834" y="7712"/>
                  <a:pt x="10843" y="7691"/>
                  <a:pt x="10840" y="7681"/>
                </a:cubicBezTo>
                <a:close/>
                <a:moveTo>
                  <a:pt x="9782" y="7757"/>
                </a:moveTo>
                <a:cubicBezTo>
                  <a:pt x="9728" y="7757"/>
                  <a:pt x="9628" y="7782"/>
                  <a:pt x="9560" y="7812"/>
                </a:cubicBezTo>
                <a:cubicBezTo>
                  <a:pt x="9463" y="7855"/>
                  <a:pt x="9458" y="7865"/>
                  <a:pt x="9536" y="7865"/>
                </a:cubicBezTo>
                <a:cubicBezTo>
                  <a:pt x="9590" y="7865"/>
                  <a:pt x="9690" y="7842"/>
                  <a:pt x="9758" y="7812"/>
                </a:cubicBezTo>
                <a:cubicBezTo>
                  <a:pt x="9855" y="7769"/>
                  <a:pt x="9860" y="7757"/>
                  <a:pt x="9782" y="7757"/>
                </a:cubicBezTo>
                <a:close/>
                <a:moveTo>
                  <a:pt x="20467" y="7948"/>
                </a:moveTo>
                <a:cubicBezTo>
                  <a:pt x="20354" y="7948"/>
                  <a:pt x="20291" y="8047"/>
                  <a:pt x="20339" y="8153"/>
                </a:cubicBezTo>
                <a:cubicBezTo>
                  <a:pt x="20387" y="8260"/>
                  <a:pt x="20531" y="8199"/>
                  <a:pt x="20550" y="8064"/>
                </a:cubicBezTo>
                <a:cubicBezTo>
                  <a:pt x="20561" y="7984"/>
                  <a:pt x="20535" y="7948"/>
                  <a:pt x="20467" y="7948"/>
                </a:cubicBezTo>
                <a:close/>
                <a:moveTo>
                  <a:pt x="15666" y="7988"/>
                </a:moveTo>
                <a:cubicBezTo>
                  <a:pt x="15658" y="7984"/>
                  <a:pt x="15581" y="8074"/>
                  <a:pt x="15495" y="8189"/>
                </a:cubicBezTo>
                <a:cubicBezTo>
                  <a:pt x="15341" y="8394"/>
                  <a:pt x="15341" y="8399"/>
                  <a:pt x="15462" y="8367"/>
                </a:cubicBezTo>
                <a:cubicBezTo>
                  <a:pt x="15536" y="8348"/>
                  <a:pt x="15604" y="8265"/>
                  <a:pt x="15632" y="8164"/>
                </a:cubicBezTo>
                <a:cubicBezTo>
                  <a:pt x="15658" y="8070"/>
                  <a:pt x="15673" y="7992"/>
                  <a:pt x="15666" y="7988"/>
                </a:cubicBezTo>
                <a:close/>
                <a:moveTo>
                  <a:pt x="9204" y="8430"/>
                </a:moveTo>
                <a:cubicBezTo>
                  <a:pt x="9275" y="8416"/>
                  <a:pt x="9236" y="8647"/>
                  <a:pt x="9109" y="8934"/>
                </a:cubicBezTo>
                <a:cubicBezTo>
                  <a:pt x="8914" y="9374"/>
                  <a:pt x="8746" y="9612"/>
                  <a:pt x="8700" y="9510"/>
                </a:cubicBezTo>
                <a:cubicBezTo>
                  <a:pt x="8670" y="9445"/>
                  <a:pt x="9074" y="8533"/>
                  <a:pt x="9167" y="8454"/>
                </a:cubicBezTo>
                <a:cubicBezTo>
                  <a:pt x="9182" y="8441"/>
                  <a:pt x="9194" y="8432"/>
                  <a:pt x="9204" y="8430"/>
                </a:cubicBezTo>
                <a:close/>
                <a:moveTo>
                  <a:pt x="13089" y="8934"/>
                </a:moveTo>
                <a:cubicBezTo>
                  <a:pt x="13082" y="8924"/>
                  <a:pt x="13077" y="9012"/>
                  <a:pt x="13077" y="9165"/>
                </a:cubicBezTo>
                <a:cubicBezTo>
                  <a:pt x="13077" y="9370"/>
                  <a:pt x="13086" y="9451"/>
                  <a:pt x="13097" y="9349"/>
                </a:cubicBezTo>
                <a:cubicBezTo>
                  <a:pt x="13108" y="9247"/>
                  <a:pt x="13108" y="9079"/>
                  <a:pt x="13097" y="8977"/>
                </a:cubicBezTo>
                <a:cubicBezTo>
                  <a:pt x="13094" y="8951"/>
                  <a:pt x="13092" y="8938"/>
                  <a:pt x="13089" y="8934"/>
                </a:cubicBezTo>
                <a:close/>
                <a:moveTo>
                  <a:pt x="6335" y="9317"/>
                </a:moveTo>
                <a:cubicBezTo>
                  <a:pt x="6297" y="9265"/>
                  <a:pt x="5377" y="9847"/>
                  <a:pt x="5074" y="10116"/>
                </a:cubicBezTo>
                <a:cubicBezTo>
                  <a:pt x="4914" y="10257"/>
                  <a:pt x="4690" y="10499"/>
                  <a:pt x="4577" y="10653"/>
                </a:cubicBezTo>
                <a:cubicBezTo>
                  <a:pt x="4380" y="10924"/>
                  <a:pt x="4082" y="11661"/>
                  <a:pt x="4087" y="11869"/>
                </a:cubicBezTo>
                <a:cubicBezTo>
                  <a:pt x="4088" y="11924"/>
                  <a:pt x="4126" y="11848"/>
                  <a:pt x="4170" y="11699"/>
                </a:cubicBezTo>
                <a:cubicBezTo>
                  <a:pt x="4424" y="10842"/>
                  <a:pt x="4997" y="10170"/>
                  <a:pt x="5997" y="9563"/>
                </a:cubicBezTo>
                <a:cubicBezTo>
                  <a:pt x="6195" y="9443"/>
                  <a:pt x="6347" y="9334"/>
                  <a:pt x="6335" y="9317"/>
                </a:cubicBezTo>
                <a:close/>
                <a:moveTo>
                  <a:pt x="16933" y="9591"/>
                </a:moveTo>
                <a:cubicBezTo>
                  <a:pt x="16921" y="9587"/>
                  <a:pt x="16890" y="9593"/>
                  <a:pt x="16836" y="9610"/>
                </a:cubicBezTo>
                <a:cubicBezTo>
                  <a:pt x="16755" y="9635"/>
                  <a:pt x="16679" y="9668"/>
                  <a:pt x="16668" y="9682"/>
                </a:cubicBezTo>
                <a:cubicBezTo>
                  <a:pt x="16618" y="9740"/>
                  <a:pt x="16843" y="9697"/>
                  <a:pt x="16910" y="9635"/>
                </a:cubicBezTo>
                <a:cubicBezTo>
                  <a:pt x="16937" y="9610"/>
                  <a:pt x="16945" y="9594"/>
                  <a:pt x="16933" y="9591"/>
                </a:cubicBezTo>
                <a:close/>
                <a:moveTo>
                  <a:pt x="16509" y="9705"/>
                </a:moveTo>
                <a:cubicBezTo>
                  <a:pt x="16465" y="9706"/>
                  <a:pt x="16320" y="10207"/>
                  <a:pt x="16096" y="11132"/>
                </a:cubicBezTo>
                <a:cubicBezTo>
                  <a:pt x="15906" y="11915"/>
                  <a:pt x="15743" y="12604"/>
                  <a:pt x="15734" y="12667"/>
                </a:cubicBezTo>
                <a:cubicBezTo>
                  <a:pt x="15685" y="12978"/>
                  <a:pt x="15794" y="12584"/>
                  <a:pt x="16116" y="11297"/>
                </a:cubicBezTo>
                <a:cubicBezTo>
                  <a:pt x="16311" y="10518"/>
                  <a:pt x="16494" y="9840"/>
                  <a:pt x="16523" y="9792"/>
                </a:cubicBezTo>
                <a:cubicBezTo>
                  <a:pt x="16562" y="9727"/>
                  <a:pt x="16559" y="9704"/>
                  <a:pt x="16509" y="9705"/>
                </a:cubicBezTo>
                <a:close/>
                <a:moveTo>
                  <a:pt x="13026" y="9730"/>
                </a:moveTo>
                <a:cubicBezTo>
                  <a:pt x="13021" y="9737"/>
                  <a:pt x="13018" y="9761"/>
                  <a:pt x="13017" y="9800"/>
                </a:cubicBezTo>
                <a:cubicBezTo>
                  <a:pt x="13015" y="9871"/>
                  <a:pt x="13027" y="9912"/>
                  <a:pt x="13043" y="9889"/>
                </a:cubicBezTo>
                <a:cubicBezTo>
                  <a:pt x="13060" y="9867"/>
                  <a:pt x="13061" y="9809"/>
                  <a:pt x="13046" y="9760"/>
                </a:cubicBezTo>
                <a:cubicBezTo>
                  <a:pt x="13038" y="9733"/>
                  <a:pt x="13031" y="9723"/>
                  <a:pt x="13026" y="9730"/>
                </a:cubicBezTo>
                <a:close/>
                <a:moveTo>
                  <a:pt x="18860" y="9773"/>
                </a:moveTo>
                <a:cubicBezTo>
                  <a:pt x="18757" y="9773"/>
                  <a:pt x="18710" y="9913"/>
                  <a:pt x="18789" y="9982"/>
                </a:cubicBezTo>
                <a:cubicBezTo>
                  <a:pt x="18895" y="10074"/>
                  <a:pt x="18931" y="10053"/>
                  <a:pt x="18931" y="9906"/>
                </a:cubicBezTo>
                <a:cubicBezTo>
                  <a:pt x="18931" y="9832"/>
                  <a:pt x="18899" y="9773"/>
                  <a:pt x="18860" y="9773"/>
                </a:cubicBezTo>
                <a:close/>
                <a:moveTo>
                  <a:pt x="9181" y="9878"/>
                </a:moveTo>
                <a:cubicBezTo>
                  <a:pt x="9163" y="9888"/>
                  <a:pt x="9103" y="9967"/>
                  <a:pt x="8982" y="10122"/>
                </a:cubicBezTo>
                <a:cubicBezTo>
                  <a:pt x="8848" y="10294"/>
                  <a:pt x="8667" y="10485"/>
                  <a:pt x="8581" y="10545"/>
                </a:cubicBezTo>
                <a:cubicBezTo>
                  <a:pt x="8478" y="10618"/>
                  <a:pt x="8426" y="10705"/>
                  <a:pt x="8426" y="10804"/>
                </a:cubicBezTo>
                <a:cubicBezTo>
                  <a:pt x="8426" y="10951"/>
                  <a:pt x="8427" y="10950"/>
                  <a:pt x="8497" y="10814"/>
                </a:cubicBezTo>
                <a:cubicBezTo>
                  <a:pt x="8535" y="10739"/>
                  <a:pt x="8669" y="10588"/>
                  <a:pt x="8794" y="10480"/>
                </a:cubicBezTo>
                <a:cubicBezTo>
                  <a:pt x="8919" y="10371"/>
                  <a:pt x="9066" y="10176"/>
                  <a:pt x="9122" y="10046"/>
                </a:cubicBezTo>
                <a:cubicBezTo>
                  <a:pt x="9173" y="9928"/>
                  <a:pt x="9199" y="9869"/>
                  <a:pt x="9181" y="9878"/>
                </a:cubicBezTo>
                <a:close/>
                <a:moveTo>
                  <a:pt x="15475" y="9917"/>
                </a:moveTo>
                <a:cubicBezTo>
                  <a:pt x="15457" y="9916"/>
                  <a:pt x="15438" y="9920"/>
                  <a:pt x="15421" y="9929"/>
                </a:cubicBezTo>
                <a:cubicBezTo>
                  <a:pt x="15381" y="9951"/>
                  <a:pt x="15392" y="9966"/>
                  <a:pt x="15450" y="9970"/>
                </a:cubicBezTo>
                <a:cubicBezTo>
                  <a:pt x="15502" y="9972"/>
                  <a:pt x="15533" y="9956"/>
                  <a:pt x="15516" y="9934"/>
                </a:cubicBezTo>
                <a:cubicBezTo>
                  <a:pt x="15508" y="9922"/>
                  <a:pt x="15492" y="9918"/>
                  <a:pt x="15475" y="9917"/>
                </a:cubicBezTo>
                <a:close/>
                <a:moveTo>
                  <a:pt x="7206" y="9934"/>
                </a:moveTo>
                <a:cubicBezTo>
                  <a:pt x="7201" y="9941"/>
                  <a:pt x="7198" y="9964"/>
                  <a:pt x="7197" y="10003"/>
                </a:cubicBezTo>
                <a:cubicBezTo>
                  <a:pt x="7195" y="10075"/>
                  <a:pt x="7207" y="10115"/>
                  <a:pt x="7223" y="10092"/>
                </a:cubicBezTo>
                <a:cubicBezTo>
                  <a:pt x="7239" y="10070"/>
                  <a:pt x="7240" y="10012"/>
                  <a:pt x="7226" y="9963"/>
                </a:cubicBezTo>
                <a:cubicBezTo>
                  <a:pt x="7218" y="9936"/>
                  <a:pt x="7211" y="9926"/>
                  <a:pt x="7206" y="9934"/>
                </a:cubicBezTo>
                <a:close/>
                <a:moveTo>
                  <a:pt x="2046" y="9955"/>
                </a:moveTo>
                <a:cubicBezTo>
                  <a:pt x="2026" y="9961"/>
                  <a:pt x="2013" y="9977"/>
                  <a:pt x="2013" y="10005"/>
                </a:cubicBezTo>
                <a:cubicBezTo>
                  <a:pt x="2013" y="10057"/>
                  <a:pt x="2041" y="10114"/>
                  <a:pt x="2075" y="10133"/>
                </a:cubicBezTo>
                <a:cubicBezTo>
                  <a:pt x="2187" y="10194"/>
                  <a:pt x="2269" y="10178"/>
                  <a:pt x="2249" y="10099"/>
                </a:cubicBezTo>
                <a:cubicBezTo>
                  <a:pt x="2227" y="10005"/>
                  <a:pt x="2105" y="9936"/>
                  <a:pt x="2046" y="9955"/>
                </a:cubicBezTo>
                <a:close/>
                <a:moveTo>
                  <a:pt x="15183" y="9984"/>
                </a:moveTo>
                <a:cubicBezTo>
                  <a:pt x="15161" y="9984"/>
                  <a:pt x="15138" y="9988"/>
                  <a:pt x="15122" y="9997"/>
                </a:cubicBezTo>
                <a:cubicBezTo>
                  <a:pt x="15088" y="10016"/>
                  <a:pt x="15115" y="10031"/>
                  <a:pt x="15183" y="10031"/>
                </a:cubicBezTo>
                <a:cubicBezTo>
                  <a:pt x="15251" y="10031"/>
                  <a:pt x="15279" y="10016"/>
                  <a:pt x="15245" y="9997"/>
                </a:cubicBezTo>
                <a:cubicBezTo>
                  <a:pt x="15228" y="9988"/>
                  <a:pt x="15206" y="9984"/>
                  <a:pt x="15183" y="9984"/>
                </a:cubicBezTo>
                <a:close/>
                <a:moveTo>
                  <a:pt x="17880" y="10008"/>
                </a:moveTo>
                <a:cubicBezTo>
                  <a:pt x="17874" y="10014"/>
                  <a:pt x="17865" y="10063"/>
                  <a:pt x="17849" y="10156"/>
                </a:cubicBezTo>
                <a:cubicBezTo>
                  <a:pt x="17771" y="10602"/>
                  <a:pt x="17333" y="11370"/>
                  <a:pt x="17004" y="11636"/>
                </a:cubicBezTo>
                <a:cubicBezTo>
                  <a:pt x="16924" y="11700"/>
                  <a:pt x="16758" y="12281"/>
                  <a:pt x="16765" y="12472"/>
                </a:cubicBezTo>
                <a:cubicBezTo>
                  <a:pt x="16767" y="12530"/>
                  <a:pt x="16804" y="12416"/>
                  <a:pt x="16847" y="12218"/>
                </a:cubicBezTo>
                <a:cubicBezTo>
                  <a:pt x="16912" y="11915"/>
                  <a:pt x="16965" y="11817"/>
                  <a:pt x="17178" y="11602"/>
                </a:cubicBezTo>
                <a:cubicBezTo>
                  <a:pt x="17573" y="11203"/>
                  <a:pt x="17900" y="10515"/>
                  <a:pt x="17891" y="10109"/>
                </a:cubicBezTo>
                <a:cubicBezTo>
                  <a:pt x="17889" y="10036"/>
                  <a:pt x="17886" y="10001"/>
                  <a:pt x="17880" y="10008"/>
                </a:cubicBezTo>
                <a:close/>
                <a:moveTo>
                  <a:pt x="14887" y="10050"/>
                </a:moveTo>
                <a:cubicBezTo>
                  <a:pt x="14865" y="10050"/>
                  <a:pt x="14842" y="10055"/>
                  <a:pt x="14825" y="10065"/>
                </a:cubicBezTo>
                <a:cubicBezTo>
                  <a:pt x="14792" y="10084"/>
                  <a:pt x="14819" y="10099"/>
                  <a:pt x="14887" y="10099"/>
                </a:cubicBezTo>
                <a:cubicBezTo>
                  <a:pt x="14955" y="10099"/>
                  <a:pt x="14983" y="10084"/>
                  <a:pt x="14949" y="10065"/>
                </a:cubicBezTo>
                <a:cubicBezTo>
                  <a:pt x="14932" y="10055"/>
                  <a:pt x="14910" y="10050"/>
                  <a:pt x="14887" y="10050"/>
                </a:cubicBezTo>
                <a:close/>
                <a:moveTo>
                  <a:pt x="14611" y="10145"/>
                </a:moveTo>
                <a:cubicBezTo>
                  <a:pt x="14608" y="10141"/>
                  <a:pt x="14594" y="10142"/>
                  <a:pt x="14566" y="10147"/>
                </a:cubicBezTo>
                <a:cubicBezTo>
                  <a:pt x="14270" y="10208"/>
                  <a:pt x="13718" y="10485"/>
                  <a:pt x="13503" y="10681"/>
                </a:cubicBezTo>
                <a:cubicBezTo>
                  <a:pt x="13398" y="10776"/>
                  <a:pt x="13275" y="10951"/>
                  <a:pt x="13230" y="11072"/>
                </a:cubicBezTo>
                <a:cubicBezTo>
                  <a:pt x="13150" y="11284"/>
                  <a:pt x="13155" y="11282"/>
                  <a:pt x="13392" y="10979"/>
                </a:cubicBezTo>
                <a:cubicBezTo>
                  <a:pt x="13692" y="10596"/>
                  <a:pt x="13827" y="10499"/>
                  <a:pt x="14354" y="10279"/>
                </a:cubicBezTo>
                <a:cubicBezTo>
                  <a:pt x="14523" y="10208"/>
                  <a:pt x="14619" y="10157"/>
                  <a:pt x="14611" y="10145"/>
                </a:cubicBezTo>
                <a:close/>
                <a:moveTo>
                  <a:pt x="7157" y="10202"/>
                </a:moveTo>
                <a:cubicBezTo>
                  <a:pt x="7152" y="10209"/>
                  <a:pt x="7149" y="10233"/>
                  <a:pt x="7147" y="10272"/>
                </a:cubicBezTo>
                <a:cubicBezTo>
                  <a:pt x="7145" y="10344"/>
                  <a:pt x="7156" y="10386"/>
                  <a:pt x="7172" y="10363"/>
                </a:cubicBezTo>
                <a:cubicBezTo>
                  <a:pt x="7189" y="10341"/>
                  <a:pt x="7191" y="10281"/>
                  <a:pt x="7177" y="10232"/>
                </a:cubicBezTo>
                <a:cubicBezTo>
                  <a:pt x="7169" y="10205"/>
                  <a:pt x="7162" y="10195"/>
                  <a:pt x="7157" y="10202"/>
                </a:cubicBezTo>
                <a:close/>
                <a:moveTo>
                  <a:pt x="20764" y="10387"/>
                </a:moveTo>
                <a:cubicBezTo>
                  <a:pt x="20646" y="10389"/>
                  <a:pt x="20531" y="10397"/>
                  <a:pt x="20431" y="10412"/>
                </a:cubicBezTo>
                <a:cubicBezTo>
                  <a:pt x="20014" y="10473"/>
                  <a:pt x="20093" y="10565"/>
                  <a:pt x="20678" y="10689"/>
                </a:cubicBezTo>
                <a:cubicBezTo>
                  <a:pt x="21270" y="10815"/>
                  <a:pt x="21529" y="10809"/>
                  <a:pt x="21568" y="10672"/>
                </a:cubicBezTo>
                <a:cubicBezTo>
                  <a:pt x="21585" y="10610"/>
                  <a:pt x="21577" y="10531"/>
                  <a:pt x="21551" y="10495"/>
                </a:cubicBezTo>
                <a:cubicBezTo>
                  <a:pt x="21500" y="10425"/>
                  <a:pt x="21120" y="10380"/>
                  <a:pt x="20764" y="10387"/>
                </a:cubicBezTo>
                <a:close/>
                <a:moveTo>
                  <a:pt x="10126" y="10412"/>
                </a:moveTo>
                <a:cubicBezTo>
                  <a:pt x="10117" y="10407"/>
                  <a:pt x="10111" y="10446"/>
                  <a:pt x="10111" y="10516"/>
                </a:cubicBezTo>
                <a:cubicBezTo>
                  <a:pt x="10111" y="10609"/>
                  <a:pt x="10122" y="10647"/>
                  <a:pt x="10135" y="10600"/>
                </a:cubicBezTo>
                <a:cubicBezTo>
                  <a:pt x="10149" y="10554"/>
                  <a:pt x="10149" y="10478"/>
                  <a:pt x="10135" y="10431"/>
                </a:cubicBezTo>
                <a:cubicBezTo>
                  <a:pt x="10132" y="10419"/>
                  <a:pt x="10129" y="10413"/>
                  <a:pt x="10126" y="10412"/>
                </a:cubicBezTo>
                <a:close/>
                <a:moveTo>
                  <a:pt x="11298" y="10429"/>
                </a:moveTo>
                <a:cubicBezTo>
                  <a:pt x="11275" y="10455"/>
                  <a:pt x="11200" y="10602"/>
                  <a:pt x="11067" y="10876"/>
                </a:cubicBezTo>
                <a:cubicBezTo>
                  <a:pt x="10869" y="11282"/>
                  <a:pt x="10558" y="11676"/>
                  <a:pt x="10347" y="11792"/>
                </a:cubicBezTo>
                <a:cubicBezTo>
                  <a:pt x="10280" y="11829"/>
                  <a:pt x="10256" y="11860"/>
                  <a:pt x="10293" y="11862"/>
                </a:cubicBezTo>
                <a:cubicBezTo>
                  <a:pt x="10542" y="11878"/>
                  <a:pt x="10994" y="11313"/>
                  <a:pt x="11215" y="10708"/>
                </a:cubicBezTo>
                <a:cubicBezTo>
                  <a:pt x="11291" y="10499"/>
                  <a:pt x="11321" y="10403"/>
                  <a:pt x="11298" y="10429"/>
                </a:cubicBezTo>
                <a:close/>
                <a:moveTo>
                  <a:pt x="7117" y="10480"/>
                </a:moveTo>
                <a:cubicBezTo>
                  <a:pt x="7108" y="10475"/>
                  <a:pt x="7101" y="10514"/>
                  <a:pt x="7101" y="10583"/>
                </a:cubicBezTo>
                <a:cubicBezTo>
                  <a:pt x="7101" y="10676"/>
                  <a:pt x="7114" y="10715"/>
                  <a:pt x="7127" y="10668"/>
                </a:cubicBezTo>
                <a:cubicBezTo>
                  <a:pt x="7141" y="10622"/>
                  <a:pt x="7141" y="10545"/>
                  <a:pt x="7127" y="10499"/>
                </a:cubicBezTo>
                <a:cubicBezTo>
                  <a:pt x="7124" y="10487"/>
                  <a:pt x="7120" y="10481"/>
                  <a:pt x="7117" y="10480"/>
                </a:cubicBezTo>
                <a:close/>
                <a:moveTo>
                  <a:pt x="7067" y="10816"/>
                </a:moveTo>
                <a:cubicBezTo>
                  <a:pt x="7058" y="10812"/>
                  <a:pt x="7052" y="10852"/>
                  <a:pt x="7052" y="10922"/>
                </a:cubicBezTo>
                <a:cubicBezTo>
                  <a:pt x="7052" y="11015"/>
                  <a:pt x="7064" y="11053"/>
                  <a:pt x="7078" y="11007"/>
                </a:cubicBezTo>
                <a:cubicBezTo>
                  <a:pt x="7092" y="10960"/>
                  <a:pt x="7092" y="10884"/>
                  <a:pt x="7078" y="10838"/>
                </a:cubicBezTo>
                <a:cubicBezTo>
                  <a:pt x="7075" y="10826"/>
                  <a:pt x="7070" y="10818"/>
                  <a:pt x="7067" y="10816"/>
                </a:cubicBezTo>
                <a:close/>
                <a:moveTo>
                  <a:pt x="12317" y="10863"/>
                </a:moveTo>
                <a:cubicBezTo>
                  <a:pt x="12290" y="10862"/>
                  <a:pt x="12261" y="10865"/>
                  <a:pt x="12237" y="10873"/>
                </a:cubicBezTo>
                <a:cubicBezTo>
                  <a:pt x="12189" y="10891"/>
                  <a:pt x="12217" y="10908"/>
                  <a:pt x="12299" y="10909"/>
                </a:cubicBezTo>
                <a:cubicBezTo>
                  <a:pt x="12380" y="10911"/>
                  <a:pt x="12418" y="10894"/>
                  <a:pt x="12385" y="10876"/>
                </a:cubicBezTo>
                <a:cubicBezTo>
                  <a:pt x="12368" y="10866"/>
                  <a:pt x="12344" y="10863"/>
                  <a:pt x="12317" y="10863"/>
                </a:cubicBezTo>
                <a:close/>
                <a:moveTo>
                  <a:pt x="8399" y="11089"/>
                </a:moveTo>
                <a:cubicBezTo>
                  <a:pt x="8390" y="11085"/>
                  <a:pt x="8384" y="11121"/>
                  <a:pt x="8384" y="11191"/>
                </a:cubicBezTo>
                <a:cubicBezTo>
                  <a:pt x="8384" y="11284"/>
                  <a:pt x="8396" y="11322"/>
                  <a:pt x="8410" y="11276"/>
                </a:cubicBezTo>
                <a:cubicBezTo>
                  <a:pt x="8424" y="11229"/>
                  <a:pt x="8424" y="11153"/>
                  <a:pt x="8410" y="11106"/>
                </a:cubicBezTo>
                <a:cubicBezTo>
                  <a:pt x="8407" y="11095"/>
                  <a:pt x="8402" y="11091"/>
                  <a:pt x="8399" y="11089"/>
                </a:cubicBezTo>
                <a:close/>
                <a:moveTo>
                  <a:pt x="7018" y="11155"/>
                </a:moveTo>
                <a:cubicBezTo>
                  <a:pt x="7009" y="11151"/>
                  <a:pt x="7003" y="11189"/>
                  <a:pt x="7003" y="11259"/>
                </a:cubicBezTo>
                <a:cubicBezTo>
                  <a:pt x="7003" y="11352"/>
                  <a:pt x="7015" y="11390"/>
                  <a:pt x="7029" y="11343"/>
                </a:cubicBezTo>
                <a:cubicBezTo>
                  <a:pt x="7042" y="11297"/>
                  <a:pt x="7042" y="11223"/>
                  <a:pt x="7029" y="11176"/>
                </a:cubicBezTo>
                <a:cubicBezTo>
                  <a:pt x="7025" y="11165"/>
                  <a:pt x="7021" y="11157"/>
                  <a:pt x="7018" y="11155"/>
                </a:cubicBezTo>
                <a:close/>
                <a:moveTo>
                  <a:pt x="12237" y="11487"/>
                </a:moveTo>
                <a:cubicBezTo>
                  <a:pt x="12232" y="11495"/>
                  <a:pt x="12229" y="11520"/>
                  <a:pt x="12228" y="11559"/>
                </a:cubicBezTo>
                <a:cubicBezTo>
                  <a:pt x="12225" y="11631"/>
                  <a:pt x="12237" y="11669"/>
                  <a:pt x="12254" y="11646"/>
                </a:cubicBezTo>
                <a:cubicBezTo>
                  <a:pt x="12270" y="11624"/>
                  <a:pt x="12271" y="11566"/>
                  <a:pt x="12257" y="11517"/>
                </a:cubicBezTo>
                <a:cubicBezTo>
                  <a:pt x="12249" y="11490"/>
                  <a:pt x="12242" y="11480"/>
                  <a:pt x="12237" y="11487"/>
                </a:cubicBezTo>
                <a:close/>
                <a:moveTo>
                  <a:pt x="6972" y="11517"/>
                </a:moveTo>
                <a:cubicBezTo>
                  <a:pt x="6963" y="11505"/>
                  <a:pt x="6956" y="11548"/>
                  <a:pt x="6955" y="11631"/>
                </a:cubicBezTo>
                <a:cubicBezTo>
                  <a:pt x="6954" y="11743"/>
                  <a:pt x="6966" y="11798"/>
                  <a:pt x="6979" y="11752"/>
                </a:cubicBezTo>
                <a:cubicBezTo>
                  <a:pt x="6993" y="11706"/>
                  <a:pt x="6993" y="11612"/>
                  <a:pt x="6981" y="11547"/>
                </a:cubicBezTo>
                <a:cubicBezTo>
                  <a:pt x="6978" y="11530"/>
                  <a:pt x="6975" y="11521"/>
                  <a:pt x="6972" y="11517"/>
                </a:cubicBezTo>
                <a:close/>
                <a:moveTo>
                  <a:pt x="14977" y="11534"/>
                </a:moveTo>
                <a:cubicBezTo>
                  <a:pt x="14970" y="11532"/>
                  <a:pt x="14957" y="11554"/>
                  <a:pt x="14936" y="11598"/>
                </a:cubicBezTo>
                <a:cubicBezTo>
                  <a:pt x="14910" y="11653"/>
                  <a:pt x="14889" y="11724"/>
                  <a:pt x="14889" y="11754"/>
                </a:cubicBezTo>
                <a:cubicBezTo>
                  <a:pt x="14888" y="11784"/>
                  <a:pt x="14909" y="11790"/>
                  <a:pt x="14936" y="11767"/>
                </a:cubicBezTo>
                <a:cubicBezTo>
                  <a:pt x="14964" y="11744"/>
                  <a:pt x="14986" y="11673"/>
                  <a:pt x="14986" y="11610"/>
                </a:cubicBezTo>
                <a:cubicBezTo>
                  <a:pt x="14986" y="11561"/>
                  <a:pt x="14983" y="11536"/>
                  <a:pt x="14977" y="11534"/>
                </a:cubicBezTo>
                <a:close/>
                <a:moveTo>
                  <a:pt x="14511" y="11610"/>
                </a:moveTo>
                <a:cubicBezTo>
                  <a:pt x="14487" y="11631"/>
                  <a:pt x="14447" y="11696"/>
                  <a:pt x="14386" y="11813"/>
                </a:cubicBezTo>
                <a:lnTo>
                  <a:pt x="14274" y="12032"/>
                </a:lnTo>
                <a:lnTo>
                  <a:pt x="14406" y="11898"/>
                </a:lnTo>
                <a:cubicBezTo>
                  <a:pt x="14479" y="11825"/>
                  <a:pt x="14539" y="11729"/>
                  <a:pt x="14540" y="11682"/>
                </a:cubicBezTo>
                <a:cubicBezTo>
                  <a:pt x="14541" y="11616"/>
                  <a:pt x="14534" y="11590"/>
                  <a:pt x="14511" y="11610"/>
                </a:cubicBezTo>
                <a:close/>
                <a:moveTo>
                  <a:pt x="18231" y="11809"/>
                </a:moveTo>
                <a:cubicBezTo>
                  <a:pt x="18212" y="11821"/>
                  <a:pt x="18147" y="11976"/>
                  <a:pt x="18040" y="12269"/>
                </a:cubicBezTo>
                <a:cubicBezTo>
                  <a:pt x="17808" y="12904"/>
                  <a:pt x="17397" y="13549"/>
                  <a:pt x="17093" y="13755"/>
                </a:cubicBezTo>
                <a:cubicBezTo>
                  <a:pt x="16979" y="13833"/>
                  <a:pt x="16913" y="13894"/>
                  <a:pt x="16949" y="13895"/>
                </a:cubicBezTo>
                <a:cubicBezTo>
                  <a:pt x="17034" y="13895"/>
                  <a:pt x="17292" y="13711"/>
                  <a:pt x="17482" y="13513"/>
                </a:cubicBezTo>
                <a:cubicBezTo>
                  <a:pt x="17685" y="13302"/>
                  <a:pt x="18034" y="12615"/>
                  <a:pt x="18150" y="12199"/>
                </a:cubicBezTo>
                <a:cubicBezTo>
                  <a:pt x="18225" y="11926"/>
                  <a:pt x="18251" y="11797"/>
                  <a:pt x="18231" y="11809"/>
                </a:cubicBezTo>
                <a:close/>
                <a:moveTo>
                  <a:pt x="7763" y="11869"/>
                </a:moveTo>
                <a:cubicBezTo>
                  <a:pt x="7752" y="11869"/>
                  <a:pt x="7665" y="12063"/>
                  <a:pt x="7567" y="12302"/>
                </a:cubicBezTo>
                <a:cubicBezTo>
                  <a:pt x="7355" y="12822"/>
                  <a:pt x="7165" y="13143"/>
                  <a:pt x="7024" y="13221"/>
                </a:cubicBezTo>
                <a:lnTo>
                  <a:pt x="6921" y="13278"/>
                </a:lnTo>
                <a:lnTo>
                  <a:pt x="7023" y="13285"/>
                </a:lnTo>
                <a:cubicBezTo>
                  <a:pt x="7147" y="13290"/>
                  <a:pt x="7302" y="13098"/>
                  <a:pt x="7470" y="12734"/>
                </a:cubicBezTo>
                <a:cubicBezTo>
                  <a:pt x="7598" y="12457"/>
                  <a:pt x="7797" y="11869"/>
                  <a:pt x="7763" y="11869"/>
                </a:cubicBezTo>
                <a:close/>
                <a:moveTo>
                  <a:pt x="13520" y="11904"/>
                </a:moveTo>
                <a:cubicBezTo>
                  <a:pt x="13518" y="11899"/>
                  <a:pt x="13512" y="11902"/>
                  <a:pt x="13503" y="11913"/>
                </a:cubicBezTo>
                <a:cubicBezTo>
                  <a:pt x="13464" y="11957"/>
                  <a:pt x="13391" y="12086"/>
                  <a:pt x="13342" y="12201"/>
                </a:cubicBezTo>
                <a:cubicBezTo>
                  <a:pt x="13211" y="12508"/>
                  <a:pt x="13274" y="12452"/>
                  <a:pt x="13433" y="12120"/>
                </a:cubicBezTo>
                <a:cubicBezTo>
                  <a:pt x="13490" y="12002"/>
                  <a:pt x="13524" y="11920"/>
                  <a:pt x="13520" y="11904"/>
                </a:cubicBezTo>
                <a:close/>
                <a:moveTo>
                  <a:pt x="712" y="11945"/>
                </a:moveTo>
                <a:cubicBezTo>
                  <a:pt x="378" y="11954"/>
                  <a:pt x="38" y="11984"/>
                  <a:pt x="8" y="12025"/>
                </a:cubicBezTo>
                <a:cubicBezTo>
                  <a:pt x="-15" y="12056"/>
                  <a:pt x="12" y="12128"/>
                  <a:pt x="66" y="12184"/>
                </a:cubicBezTo>
                <a:cubicBezTo>
                  <a:pt x="142" y="12262"/>
                  <a:pt x="250" y="12277"/>
                  <a:pt x="533" y="12252"/>
                </a:cubicBezTo>
                <a:cubicBezTo>
                  <a:pt x="961" y="12213"/>
                  <a:pt x="1372" y="12083"/>
                  <a:pt x="1372" y="11987"/>
                </a:cubicBezTo>
                <a:cubicBezTo>
                  <a:pt x="1372" y="11947"/>
                  <a:pt x="1046" y="11936"/>
                  <a:pt x="712" y="11945"/>
                </a:cubicBezTo>
                <a:close/>
                <a:moveTo>
                  <a:pt x="4073" y="12010"/>
                </a:moveTo>
                <a:cubicBezTo>
                  <a:pt x="4069" y="12009"/>
                  <a:pt x="4061" y="12030"/>
                  <a:pt x="4050" y="12072"/>
                </a:cubicBezTo>
                <a:cubicBezTo>
                  <a:pt x="4035" y="12128"/>
                  <a:pt x="3990" y="12225"/>
                  <a:pt x="3948" y="12290"/>
                </a:cubicBezTo>
                <a:cubicBezTo>
                  <a:pt x="3881" y="12396"/>
                  <a:pt x="3881" y="12408"/>
                  <a:pt x="3950" y="12408"/>
                </a:cubicBezTo>
                <a:cubicBezTo>
                  <a:pt x="4031" y="12408"/>
                  <a:pt x="4089" y="12267"/>
                  <a:pt x="4082" y="12082"/>
                </a:cubicBezTo>
                <a:cubicBezTo>
                  <a:pt x="4081" y="12036"/>
                  <a:pt x="4078" y="12012"/>
                  <a:pt x="4073" y="12010"/>
                </a:cubicBezTo>
                <a:close/>
                <a:moveTo>
                  <a:pt x="5452" y="12432"/>
                </a:moveTo>
                <a:cubicBezTo>
                  <a:pt x="5413" y="12379"/>
                  <a:pt x="5086" y="13162"/>
                  <a:pt x="4906" y="13740"/>
                </a:cubicBezTo>
                <a:cubicBezTo>
                  <a:pt x="4707" y="14378"/>
                  <a:pt x="4381" y="15733"/>
                  <a:pt x="4385" y="15906"/>
                </a:cubicBezTo>
                <a:cubicBezTo>
                  <a:pt x="4386" y="15971"/>
                  <a:pt x="4442" y="15767"/>
                  <a:pt x="4510" y="15451"/>
                </a:cubicBezTo>
                <a:cubicBezTo>
                  <a:pt x="4691" y="14607"/>
                  <a:pt x="4995" y="13596"/>
                  <a:pt x="5250" y="12993"/>
                </a:cubicBezTo>
                <a:cubicBezTo>
                  <a:pt x="5373" y="12701"/>
                  <a:pt x="5464" y="12449"/>
                  <a:pt x="5452" y="12432"/>
                </a:cubicBezTo>
                <a:close/>
                <a:moveTo>
                  <a:pt x="9585" y="12466"/>
                </a:moveTo>
                <a:cubicBezTo>
                  <a:pt x="9577" y="12459"/>
                  <a:pt x="9571" y="12514"/>
                  <a:pt x="9571" y="12612"/>
                </a:cubicBezTo>
                <a:cubicBezTo>
                  <a:pt x="9571" y="12742"/>
                  <a:pt x="9582" y="12795"/>
                  <a:pt x="9594" y="12730"/>
                </a:cubicBezTo>
                <a:cubicBezTo>
                  <a:pt x="9607" y="12665"/>
                  <a:pt x="9607" y="12558"/>
                  <a:pt x="9594" y="12493"/>
                </a:cubicBezTo>
                <a:cubicBezTo>
                  <a:pt x="9591" y="12477"/>
                  <a:pt x="9588" y="12468"/>
                  <a:pt x="9585" y="12466"/>
                </a:cubicBezTo>
                <a:close/>
                <a:moveTo>
                  <a:pt x="16736" y="12643"/>
                </a:moveTo>
                <a:cubicBezTo>
                  <a:pt x="16727" y="12639"/>
                  <a:pt x="16720" y="12677"/>
                  <a:pt x="16720" y="12747"/>
                </a:cubicBezTo>
                <a:cubicBezTo>
                  <a:pt x="16720" y="12840"/>
                  <a:pt x="16731" y="12878"/>
                  <a:pt x="16745" y="12832"/>
                </a:cubicBezTo>
                <a:cubicBezTo>
                  <a:pt x="16759" y="12785"/>
                  <a:pt x="16759" y="12709"/>
                  <a:pt x="16745" y="12662"/>
                </a:cubicBezTo>
                <a:cubicBezTo>
                  <a:pt x="16742" y="12651"/>
                  <a:pt x="16739" y="12645"/>
                  <a:pt x="16736" y="12643"/>
                </a:cubicBezTo>
                <a:close/>
                <a:moveTo>
                  <a:pt x="6182" y="12667"/>
                </a:moveTo>
                <a:cubicBezTo>
                  <a:pt x="6174" y="12655"/>
                  <a:pt x="6168" y="12697"/>
                  <a:pt x="6167" y="12781"/>
                </a:cubicBezTo>
                <a:cubicBezTo>
                  <a:pt x="6166" y="12892"/>
                  <a:pt x="6177" y="12947"/>
                  <a:pt x="6190" y="12902"/>
                </a:cubicBezTo>
                <a:cubicBezTo>
                  <a:pt x="6204" y="12856"/>
                  <a:pt x="6204" y="12762"/>
                  <a:pt x="6192" y="12696"/>
                </a:cubicBezTo>
                <a:cubicBezTo>
                  <a:pt x="6188" y="12680"/>
                  <a:pt x="6185" y="12671"/>
                  <a:pt x="6182" y="12667"/>
                </a:cubicBezTo>
                <a:close/>
                <a:moveTo>
                  <a:pt x="10157" y="12883"/>
                </a:moveTo>
                <a:cubicBezTo>
                  <a:pt x="10346" y="12883"/>
                  <a:pt x="10141" y="13596"/>
                  <a:pt x="9801" y="14125"/>
                </a:cubicBezTo>
                <a:cubicBezTo>
                  <a:pt x="9579" y="14471"/>
                  <a:pt x="9434" y="14607"/>
                  <a:pt x="9391" y="14511"/>
                </a:cubicBezTo>
                <a:cubicBezTo>
                  <a:pt x="9329" y="14374"/>
                  <a:pt x="10031" y="12883"/>
                  <a:pt x="10157" y="12883"/>
                </a:cubicBezTo>
                <a:close/>
                <a:moveTo>
                  <a:pt x="9539" y="12916"/>
                </a:moveTo>
                <a:cubicBezTo>
                  <a:pt x="9526" y="12908"/>
                  <a:pt x="9512" y="12943"/>
                  <a:pt x="9499" y="13012"/>
                </a:cubicBezTo>
                <a:cubicBezTo>
                  <a:pt x="9477" y="13124"/>
                  <a:pt x="9484" y="13151"/>
                  <a:pt x="9520" y="13101"/>
                </a:cubicBezTo>
                <a:cubicBezTo>
                  <a:pt x="9549" y="13061"/>
                  <a:pt x="9561" y="12989"/>
                  <a:pt x="9550" y="12940"/>
                </a:cubicBezTo>
                <a:cubicBezTo>
                  <a:pt x="9546" y="12927"/>
                  <a:pt x="9543" y="12919"/>
                  <a:pt x="9539" y="12916"/>
                </a:cubicBezTo>
                <a:close/>
                <a:moveTo>
                  <a:pt x="19838" y="12965"/>
                </a:moveTo>
                <a:cubicBezTo>
                  <a:pt x="19805" y="12968"/>
                  <a:pt x="19775" y="12983"/>
                  <a:pt x="19758" y="13007"/>
                </a:cubicBezTo>
                <a:cubicBezTo>
                  <a:pt x="19709" y="13074"/>
                  <a:pt x="19712" y="13103"/>
                  <a:pt x="19770" y="13154"/>
                </a:cubicBezTo>
                <a:cubicBezTo>
                  <a:pt x="19881" y="13250"/>
                  <a:pt x="20127" y="13236"/>
                  <a:pt x="20103" y="13135"/>
                </a:cubicBezTo>
                <a:cubicBezTo>
                  <a:pt x="20078" y="13032"/>
                  <a:pt x="19937" y="12956"/>
                  <a:pt x="19838" y="12965"/>
                </a:cubicBezTo>
                <a:close/>
                <a:moveTo>
                  <a:pt x="6145" y="13128"/>
                </a:moveTo>
                <a:cubicBezTo>
                  <a:pt x="6126" y="13146"/>
                  <a:pt x="6084" y="13241"/>
                  <a:pt x="6034" y="13374"/>
                </a:cubicBezTo>
                <a:cubicBezTo>
                  <a:pt x="5854" y="13856"/>
                  <a:pt x="5680" y="14185"/>
                  <a:pt x="5555" y="14280"/>
                </a:cubicBezTo>
                <a:lnTo>
                  <a:pt x="5441" y="14365"/>
                </a:lnTo>
                <a:lnTo>
                  <a:pt x="5550" y="14367"/>
                </a:lnTo>
                <a:cubicBezTo>
                  <a:pt x="5616" y="14368"/>
                  <a:pt x="5707" y="14285"/>
                  <a:pt x="5780" y="14151"/>
                </a:cubicBezTo>
                <a:cubicBezTo>
                  <a:pt x="5925" y="13885"/>
                  <a:pt x="6158" y="13257"/>
                  <a:pt x="6156" y="13137"/>
                </a:cubicBezTo>
                <a:cubicBezTo>
                  <a:pt x="6156" y="13125"/>
                  <a:pt x="6152" y="13122"/>
                  <a:pt x="6145" y="13128"/>
                </a:cubicBezTo>
                <a:close/>
                <a:moveTo>
                  <a:pt x="11525" y="13154"/>
                </a:moveTo>
                <a:cubicBezTo>
                  <a:pt x="11511" y="13154"/>
                  <a:pt x="11458" y="13213"/>
                  <a:pt x="11409" y="13287"/>
                </a:cubicBezTo>
                <a:cubicBezTo>
                  <a:pt x="11360" y="13361"/>
                  <a:pt x="11332" y="13422"/>
                  <a:pt x="11346" y="13422"/>
                </a:cubicBezTo>
                <a:cubicBezTo>
                  <a:pt x="11359" y="13422"/>
                  <a:pt x="11409" y="13361"/>
                  <a:pt x="11458" y="13287"/>
                </a:cubicBezTo>
                <a:cubicBezTo>
                  <a:pt x="11507" y="13213"/>
                  <a:pt x="11538" y="13154"/>
                  <a:pt x="11525" y="13154"/>
                </a:cubicBezTo>
                <a:close/>
                <a:moveTo>
                  <a:pt x="16108" y="13549"/>
                </a:moveTo>
                <a:cubicBezTo>
                  <a:pt x="16085" y="13566"/>
                  <a:pt x="16031" y="13667"/>
                  <a:pt x="15969" y="13814"/>
                </a:cubicBezTo>
                <a:cubicBezTo>
                  <a:pt x="15887" y="14011"/>
                  <a:pt x="15750" y="14230"/>
                  <a:pt x="15663" y="14303"/>
                </a:cubicBezTo>
                <a:cubicBezTo>
                  <a:pt x="15499" y="14440"/>
                  <a:pt x="15558" y="14492"/>
                  <a:pt x="15732" y="14365"/>
                </a:cubicBezTo>
                <a:cubicBezTo>
                  <a:pt x="15847" y="14280"/>
                  <a:pt x="16120" y="13713"/>
                  <a:pt x="16119" y="13560"/>
                </a:cubicBezTo>
                <a:cubicBezTo>
                  <a:pt x="16119" y="13546"/>
                  <a:pt x="16116" y="13544"/>
                  <a:pt x="16108" y="13549"/>
                </a:cubicBezTo>
                <a:close/>
                <a:moveTo>
                  <a:pt x="1520" y="13776"/>
                </a:moveTo>
                <a:cubicBezTo>
                  <a:pt x="1505" y="13779"/>
                  <a:pt x="1488" y="13785"/>
                  <a:pt x="1465" y="13795"/>
                </a:cubicBezTo>
                <a:cubicBezTo>
                  <a:pt x="1314" y="13858"/>
                  <a:pt x="1256" y="13936"/>
                  <a:pt x="1295" y="14024"/>
                </a:cubicBezTo>
                <a:cubicBezTo>
                  <a:pt x="1341" y="14126"/>
                  <a:pt x="1541" y="14006"/>
                  <a:pt x="1562" y="13865"/>
                </a:cubicBezTo>
                <a:cubicBezTo>
                  <a:pt x="1572" y="13794"/>
                  <a:pt x="1564" y="13768"/>
                  <a:pt x="1520" y="13776"/>
                </a:cubicBezTo>
                <a:close/>
                <a:moveTo>
                  <a:pt x="11791" y="13863"/>
                </a:moveTo>
                <a:cubicBezTo>
                  <a:pt x="11787" y="13860"/>
                  <a:pt x="11782" y="13860"/>
                  <a:pt x="11776" y="13865"/>
                </a:cubicBezTo>
                <a:cubicBezTo>
                  <a:pt x="11751" y="13886"/>
                  <a:pt x="11730" y="13947"/>
                  <a:pt x="11730" y="14000"/>
                </a:cubicBezTo>
                <a:cubicBezTo>
                  <a:pt x="11730" y="14140"/>
                  <a:pt x="11764" y="14120"/>
                  <a:pt x="11794" y="13962"/>
                </a:cubicBezTo>
                <a:cubicBezTo>
                  <a:pt x="11805" y="13906"/>
                  <a:pt x="11803" y="13870"/>
                  <a:pt x="11791" y="13863"/>
                </a:cubicBezTo>
                <a:close/>
                <a:moveTo>
                  <a:pt x="14932" y="13890"/>
                </a:moveTo>
                <a:cubicBezTo>
                  <a:pt x="14918" y="13879"/>
                  <a:pt x="14863" y="13970"/>
                  <a:pt x="14776" y="14168"/>
                </a:cubicBezTo>
                <a:cubicBezTo>
                  <a:pt x="14688" y="14369"/>
                  <a:pt x="14541" y="14604"/>
                  <a:pt x="14449" y="14688"/>
                </a:cubicBezTo>
                <a:cubicBezTo>
                  <a:pt x="14315" y="14812"/>
                  <a:pt x="14300" y="14843"/>
                  <a:pt x="14380" y="14843"/>
                </a:cubicBezTo>
                <a:cubicBezTo>
                  <a:pt x="14503" y="14843"/>
                  <a:pt x="14719" y="14553"/>
                  <a:pt x="14842" y="14221"/>
                </a:cubicBezTo>
                <a:cubicBezTo>
                  <a:pt x="14919" y="14015"/>
                  <a:pt x="14946" y="13902"/>
                  <a:pt x="14932" y="13890"/>
                </a:cubicBezTo>
                <a:close/>
                <a:moveTo>
                  <a:pt x="11025" y="14058"/>
                </a:moveTo>
                <a:cubicBezTo>
                  <a:pt x="11023" y="14048"/>
                  <a:pt x="11014" y="14063"/>
                  <a:pt x="10996" y="14102"/>
                </a:cubicBezTo>
                <a:cubicBezTo>
                  <a:pt x="10935" y="14233"/>
                  <a:pt x="10742" y="15172"/>
                  <a:pt x="10748" y="15313"/>
                </a:cubicBezTo>
                <a:cubicBezTo>
                  <a:pt x="10750" y="15369"/>
                  <a:pt x="10801" y="15174"/>
                  <a:pt x="10862" y="14877"/>
                </a:cubicBezTo>
                <a:cubicBezTo>
                  <a:pt x="10922" y="14579"/>
                  <a:pt x="10988" y="14261"/>
                  <a:pt x="11008" y="14168"/>
                </a:cubicBezTo>
                <a:cubicBezTo>
                  <a:pt x="11021" y="14106"/>
                  <a:pt x="11027" y="14068"/>
                  <a:pt x="11025" y="14058"/>
                </a:cubicBezTo>
                <a:close/>
                <a:moveTo>
                  <a:pt x="11705" y="14333"/>
                </a:moveTo>
                <a:cubicBezTo>
                  <a:pt x="11696" y="14328"/>
                  <a:pt x="11688" y="14367"/>
                  <a:pt x="11688" y="14436"/>
                </a:cubicBezTo>
                <a:cubicBezTo>
                  <a:pt x="11688" y="14529"/>
                  <a:pt x="11701" y="14568"/>
                  <a:pt x="11714" y="14521"/>
                </a:cubicBezTo>
                <a:cubicBezTo>
                  <a:pt x="11728" y="14475"/>
                  <a:pt x="11728" y="14398"/>
                  <a:pt x="11714" y="14352"/>
                </a:cubicBezTo>
                <a:cubicBezTo>
                  <a:pt x="11711" y="14340"/>
                  <a:pt x="11708" y="14334"/>
                  <a:pt x="11705" y="14333"/>
                </a:cubicBezTo>
                <a:close/>
                <a:moveTo>
                  <a:pt x="13876" y="14468"/>
                </a:moveTo>
                <a:cubicBezTo>
                  <a:pt x="13862" y="14479"/>
                  <a:pt x="13841" y="14513"/>
                  <a:pt x="13813" y="14572"/>
                </a:cubicBezTo>
                <a:cubicBezTo>
                  <a:pt x="13767" y="14665"/>
                  <a:pt x="13660" y="14841"/>
                  <a:pt x="13574" y="14962"/>
                </a:cubicBezTo>
                <a:cubicBezTo>
                  <a:pt x="13488" y="15082"/>
                  <a:pt x="13447" y="15180"/>
                  <a:pt x="13483" y="15180"/>
                </a:cubicBezTo>
                <a:cubicBezTo>
                  <a:pt x="13569" y="15180"/>
                  <a:pt x="13902" y="14643"/>
                  <a:pt x="13899" y="14508"/>
                </a:cubicBezTo>
                <a:cubicBezTo>
                  <a:pt x="13898" y="14472"/>
                  <a:pt x="13890" y="14458"/>
                  <a:pt x="13876" y="14468"/>
                </a:cubicBezTo>
                <a:close/>
                <a:moveTo>
                  <a:pt x="18553" y="14640"/>
                </a:moveTo>
                <a:cubicBezTo>
                  <a:pt x="18451" y="14640"/>
                  <a:pt x="18500" y="14706"/>
                  <a:pt x="18811" y="14985"/>
                </a:cubicBezTo>
                <a:cubicBezTo>
                  <a:pt x="19023" y="15174"/>
                  <a:pt x="19242" y="15354"/>
                  <a:pt x="19298" y="15385"/>
                </a:cubicBezTo>
                <a:cubicBezTo>
                  <a:pt x="19428" y="15457"/>
                  <a:pt x="19499" y="15432"/>
                  <a:pt x="19499" y="15311"/>
                </a:cubicBezTo>
                <a:cubicBezTo>
                  <a:pt x="19499" y="15190"/>
                  <a:pt x="18724" y="14640"/>
                  <a:pt x="18553" y="14640"/>
                </a:cubicBezTo>
                <a:close/>
                <a:moveTo>
                  <a:pt x="9921" y="14674"/>
                </a:moveTo>
                <a:lnTo>
                  <a:pt x="9778" y="14851"/>
                </a:lnTo>
                <a:cubicBezTo>
                  <a:pt x="9699" y="14949"/>
                  <a:pt x="9564" y="15078"/>
                  <a:pt x="9479" y="15137"/>
                </a:cubicBezTo>
                <a:cubicBezTo>
                  <a:pt x="9365" y="15216"/>
                  <a:pt x="9302" y="15330"/>
                  <a:pt x="9244" y="15563"/>
                </a:cubicBezTo>
                <a:cubicBezTo>
                  <a:pt x="9201" y="15738"/>
                  <a:pt x="9167" y="15930"/>
                  <a:pt x="9169" y="15988"/>
                </a:cubicBezTo>
                <a:cubicBezTo>
                  <a:pt x="9170" y="16047"/>
                  <a:pt x="9210" y="15928"/>
                  <a:pt x="9257" y="15726"/>
                </a:cubicBezTo>
                <a:cubicBezTo>
                  <a:pt x="9327" y="15417"/>
                  <a:pt x="9374" y="15329"/>
                  <a:pt x="9550" y="15184"/>
                </a:cubicBezTo>
                <a:cubicBezTo>
                  <a:pt x="9665" y="15089"/>
                  <a:pt x="9796" y="14936"/>
                  <a:pt x="9841" y="14843"/>
                </a:cubicBezTo>
                <a:lnTo>
                  <a:pt x="9921" y="14674"/>
                </a:lnTo>
                <a:close/>
                <a:moveTo>
                  <a:pt x="11679" y="14688"/>
                </a:moveTo>
                <a:cubicBezTo>
                  <a:pt x="11677" y="14643"/>
                  <a:pt x="11611" y="14845"/>
                  <a:pt x="11532" y="15137"/>
                </a:cubicBezTo>
                <a:cubicBezTo>
                  <a:pt x="11349" y="15814"/>
                  <a:pt x="11188" y="16189"/>
                  <a:pt x="10966" y="16456"/>
                </a:cubicBezTo>
                <a:cubicBezTo>
                  <a:pt x="10795" y="16662"/>
                  <a:pt x="10806" y="16735"/>
                  <a:pt x="10988" y="16602"/>
                </a:cubicBezTo>
                <a:cubicBezTo>
                  <a:pt x="11129" y="16499"/>
                  <a:pt x="11374" y="15923"/>
                  <a:pt x="11534" y="15321"/>
                </a:cubicBezTo>
                <a:cubicBezTo>
                  <a:pt x="11615" y="15018"/>
                  <a:pt x="11680" y="14734"/>
                  <a:pt x="11679" y="14688"/>
                </a:cubicBezTo>
                <a:close/>
                <a:moveTo>
                  <a:pt x="12914" y="14885"/>
                </a:moveTo>
                <a:cubicBezTo>
                  <a:pt x="12914" y="14845"/>
                  <a:pt x="12787" y="14981"/>
                  <a:pt x="12632" y="15184"/>
                </a:cubicBezTo>
                <a:cubicBezTo>
                  <a:pt x="12476" y="15387"/>
                  <a:pt x="12340" y="15560"/>
                  <a:pt x="12328" y="15569"/>
                </a:cubicBezTo>
                <a:cubicBezTo>
                  <a:pt x="12316" y="15578"/>
                  <a:pt x="12347" y="15586"/>
                  <a:pt x="12397" y="15586"/>
                </a:cubicBezTo>
                <a:cubicBezTo>
                  <a:pt x="12492" y="15586"/>
                  <a:pt x="12914" y="15013"/>
                  <a:pt x="12914" y="14885"/>
                </a:cubicBezTo>
                <a:close/>
                <a:moveTo>
                  <a:pt x="8504" y="15137"/>
                </a:moveTo>
                <a:cubicBezTo>
                  <a:pt x="8500" y="15128"/>
                  <a:pt x="8477" y="15144"/>
                  <a:pt x="8432" y="15177"/>
                </a:cubicBezTo>
                <a:cubicBezTo>
                  <a:pt x="8378" y="15217"/>
                  <a:pt x="8319" y="15280"/>
                  <a:pt x="8302" y="15317"/>
                </a:cubicBezTo>
                <a:cubicBezTo>
                  <a:pt x="8285" y="15355"/>
                  <a:pt x="8186" y="15445"/>
                  <a:pt x="8082" y="15518"/>
                </a:cubicBezTo>
                <a:cubicBezTo>
                  <a:pt x="7912" y="15637"/>
                  <a:pt x="7879" y="15704"/>
                  <a:pt x="7764" y="16177"/>
                </a:cubicBezTo>
                <a:cubicBezTo>
                  <a:pt x="7694" y="16466"/>
                  <a:pt x="7638" y="16748"/>
                  <a:pt x="7639" y="16803"/>
                </a:cubicBezTo>
                <a:cubicBezTo>
                  <a:pt x="7641" y="16859"/>
                  <a:pt x="7692" y="16691"/>
                  <a:pt x="7753" y="16431"/>
                </a:cubicBezTo>
                <a:cubicBezTo>
                  <a:pt x="7910" y="15772"/>
                  <a:pt x="7952" y="15686"/>
                  <a:pt x="8191" y="15527"/>
                </a:cubicBezTo>
                <a:cubicBezTo>
                  <a:pt x="8307" y="15450"/>
                  <a:pt x="8431" y="15323"/>
                  <a:pt x="8466" y="15245"/>
                </a:cubicBezTo>
                <a:cubicBezTo>
                  <a:pt x="8495" y="15180"/>
                  <a:pt x="8509" y="15147"/>
                  <a:pt x="8504" y="15137"/>
                </a:cubicBezTo>
                <a:close/>
                <a:moveTo>
                  <a:pt x="7030" y="15561"/>
                </a:moveTo>
                <a:cubicBezTo>
                  <a:pt x="7002" y="15569"/>
                  <a:pt x="6935" y="15627"/>
                  <a:pt x="6858" y="15711"/>
                </a:cubicBezTo>
                <a:cubicBezTo>
                  <a:pt x="6755" y="15822"/>
                  <a:pt x="6588" y="15967"/>
                  <a:pt x="6488" y="16033"/>
                </a:cubicBezTo>
                <a:cubicBezTo>
                  <a:pt x="6386" y="16099"/>
                  <a:pt x="6307" y="16199"/>
                  <a:pt x="6309" y="16257"/>
                </a:cubicBezTo>
                <a:cubicBezTo>
                  <a:pt x="6311" y="16326"/>
                  <a:pt x="6322" y="16335"/>
                  <a:pt x="6338" y="16280"/>
                </a:cubicBezTo>
                <a:cubicBezTo>
                  <a:pt x="6352" y="16234"/>
                  <a:pt x="6466" y="16133"/>
                  <a:pt x="6592" y="16056"/>
                </a:cubicBezTo>
                <a:cubicBezTo>
                  <a:pt x="6827" y="15914"/>
                  <a:pt x="7044" y="15680"/>
                  <a:pt x="7044" y="15569"/>
                </a:cubicBezTo>
                <a:cubicBezTo>
                  <a:pt x="7044" y="15561"/>
                  <a:pt x="7040" y="15558"/>
                  <a:pt x="7030" y="15561"/>
                </a:cubicBezTo>
                <a:close/>
                <a:moveTo>
                  <a:pt x="17070" y="15791"/>
                </a:moveTo>
                <a:lnTo>
                  <a:pt x="16935" y="15794"/>
                </a:lnTo>
                <a:lnTo>
                  <a:pt x="17050" y="15927"/>
                </a:lnTo>
                <a:cubicBezTo>
                  <a:pt x="17195" y="16092"/>
                  <a:pt x="17206" y="16092"/>
                  <a:pt x="17206" y="15925"/>
                </a:cubicBezTo>
                <a:cubicBezTo>
                  <a:pt x="17206" y="15822"/>
                  <a:pt x="17174" y="15790"/>
                  <a:pt x="17070" y="15791"/>
                </a:cubicBezTo>
                <a:close/>
                <a:moveTo>
                  <a:pt x="15085" y="15865"/>
                </a:moveTo>
                <a:cubicBezTo>
                  <a:pt x="15062" y="15865"/>
                  <a:pt x="15040" y="15869"/>
                  <a:pt x="15023" y="15878"/>
                </a:cubicBezTo>
                <a:cubicBezTo>
                  <a:pt x="14989" y="15897"/>
                  <a:pt x="15017" y="15914"/>
                  <a:pt x="15085" y="15914"/>
                </a:cubicBezTo>
                <a:cubicBezTo>
                  <a:pt x="15152" y="15914"/>
                  <a:pt x="15180" y="15897"/>
                  <a:pt x="15146" y="15878"/>
                </a:cubicBezTo>
                <a:cubicBezTo>
                  <a:pt x="15129" y="15869"/>
                  <a:pt x="15107" y="15865"/>
                  <a:pt x="15085" y="15865"/>
                </a:cubicBezTo>
                <a:close/>
                <a:moveTo>
                  <a:pt x="9990" y="16043"/>
                </a:moveTo>
                <a:cubicBezTo>
                  <a:pt x="9967" y="16060"/>
                  <a:pt x="9912" y="16156"/>
                  <a:pt x="9849" y="16295"/>
                </a:cubicBezTo>
                <a:cubicBezTo>
                  <a:pt x="9614" y="16812"/>
                  <a:pt x="9409" y="17145"/>
                  <a:pt x="9243" y="17284"/>
                </a:cubicBezTo>
                <a:cubicBezTo>
                  <a:pt x="9142" y="17368"/>
                  <a:pt x="9120" y="17411"/>
                  <a:pt x="9176" y="17411"/>
                </a:cubicBezTo>
                <a:cubicBezTo>
                  <a:pt x="9223" y="17411"/>
                  <a:pt x="9337" y="17319"/>
                  <a:pt x="9429" y="17208"/>
                </a:cubicBezTo>
                <a:cubicBezTo>
                  <a:pt x="9618" y="16981"/>
                  <a:pt x="10004" y="16205"/>
                  <a:pt x="10003" y="16056"/>
                </a:cubicBezTo>
                <a:cubicBezTo>
                  <a:pt x="10003" y="16043"/>
                  <a:pt x="9998" y="16038"/>
                  <a:pt x="9990" y="16043"/>
                </a:cubicBezTo>
                <a:close/>
                <a:moveTo>
                  <a:pt x="4355" y="16090"/>
                </a:moveTo>
                <a:cubicBezTo>
                  <a:pt x="4346" y="16085"/>
                  <a:pt x="4340" y="16124"/>
                  <a:pt x="4340" y="16194"/>
                </a:cubicBezTo>
                <a:cubicBezTo>
                  <a:pt x="4340" y="16287"/>
                  <a:pt x="4351" y="16325"/>
                  <a:pt x="4365" y="16278"/>
                </a:cubicBezTo>
                <a:cubicBezTo>
                  <a:pt x="4378" y="16232"/>
                  <a:pt x="4378" y="16155"/>
                  <a:pt x="4365" y="16109"/>
                </a:cubicBezTo>
                <a:cubicBezTo>
                  <a:pt x="4361" y="16097"/>
                  <a:pt x="4358" y="16091"/>
                  <a:pt x="4355" y="16090"/>
                </a:cubicBezTo>
                <a:close/>
                <a:moveTo>
                  <a:pt x="1665" y="16126"/>
                </a:moveTo>
                <a:cubicBezTo>
                  <a:pt x="1585" y="16126"/>
                  <a:pt x="1617" y="16388"/>
                  <a:pt x="1705" y="16456"/>
                </a:cubicBezTo>
                <a:cubicBezTo>
                  <a:pt x="1811" y="16537"/>
                  <a:pt x="1865" y="16495"/>
                  <a:pt x="1865" y="16333"/>
                </a:cubicBezTo>
                <a:cubicBezTo>
                  <a:pt x="1865" y="16219"/>
                  <a:pt x="1776" y="16126"/>
                  <a:pt x="1665" y="16126"/>
                </a:cubicBezTo>
                <a:close/>
                <a:moveTo>
                  <a:pt x="6287" y="16427"/>
                </a:moveTo>
                <a:cubicBezTo>
                  <a:pt x="6281" y="16432"/>
                  <a:pt x="6272" y="16466"/>
                  <a:pt x="6256" y="16532"/>
                </a:cubicBezTo>
                <a:cubicBezTo>
                  <a:pt x="6235" y="16625"/>
                  <a:pt x="6216" y="16778"/>
                  <a:pt x="6216" y="16871"/>
                </a:cubicBezTo>
                <a:cubicBezTo>
                  <a:pt x="6217" y="17023"/>
                  <a:pt x="6223" y="17019"/>
                  <a:pt x="6256" y="16837"/>
                </a:cubicBezTo>
                <a:cubicBezTo>
                  <a:pt x="6277" y="16726"/>
                  <a:pt x="6294" y="16573"/>
                  <a:pt x="6295" y="16498"/>
                </a:cubicBezTo>
                <a:cubicBezTo>
                  <a:pt x="6295" y="16446"/>
                  <a:pt x="6293" y="16421"/>
                  <a:pt x="6287" y="16427"/>
                </a:cubicBezTo>
                <a:close/>
                <a:moveTo>
                  <a:pt x="4308" y="16452"/>
                </a:moveTo>
                <a:cubicBezTo>
                  <a:pt x="4299" y="16440"/>
                  <a:pt x="4293" y="16483"/>
                  <a:pt x="4292" y="16566"/>
                </a:cubicBezTo>
                <a:cubicBezTo>
                  <a:pt x="4291" y="16678"/>
                  <a:pt x="4302" y="16733"/>
                  <a:pt x="4315" y="16687"/>
                </a:cubicBezTo>
                <a:cubicBezTo>
                  <a:pt x="4329" y="16641"/>
                  <a:pt x="4329" y="16549"/>
                  <a:pt x="4317" y="16484"/>
                </a:cubicBezTo>
                <a:cubicBezTo>
                  <a:pt x="4314" y="16467"/>
                  <a:pt x="4310" y="16456"/>
                  <a:pt x="4308" y="16452"/>
                </a:cubicBezTo>
                <a:close/>
                <a:moveTo>
                  <a:pt x="8407" y="16890"/>
                </a:moveTo>
                <a:cubicBezTo>
                  <a:pt x="8394" y="16872"/>
                  <a:pt x="8316" y="17037"/>
                  <a:pt x="8234" y="17259"/>
                </a:cubicBezTo>
                <a:cubicBezTo>
                  <a:pt x="8062" y="17727"/>
                  <a:pt x="7860" y="18075"/>
                  <a:pt x="7715" y="18156"/>
                </a:cubicBezTo>
                <a:lnTo>
                  <a:pt x="7612" y="18213"/>
                </a:lnTo>
                <a:lnTo>
                  <a:pt x="7716" y="18218"/>
                </a:lnTo>
                <a:cubicBezTo>
                  <a:pt x="7774" y="18220"/>
                  <a:pt x="7888" y="18130"/>
                  <a:pt x="7969" y="18016"/>
                </a:cubicBezTo>
                <a:cubicBezTo>
                  <a:pt x="8119" y="17806"/>
                  <a:pt x="8452" y="16951"/>
                  <a:pt x="8407" y="16890"/>
                </a:cubicBezTo>
                <a:close/>
                <a:moveTo>
                  <a:pt x="4261" y="17072"/>
                </a:moveTo>
                <a:cubicBezTo>
                  <a:pt x="4254" y="17055"/>
                  <a:pt x="4249" y="17144"/>
                  <a:pt x="4249" y="17311"/>
                </a:cubicBezTo>
                <a:cubicBezTo>
                  <a:pt x="4249" y="17535"/>
                  <a:pt x="4258" y="17633"/>
                  <a:pt x="4269" y="17532"/>
                </a:cubicBezTo>
                <a:cubicBezTo>
                  <a:pt x="4280" y="17430"/>
                  <a:pt x="4280" y="17247"/>
                  <a:pt x="4269" y="17125"/>
                </a:cubicBezTo>
                <a:cubicBezTo>
                  <a:pt x="4266" y="17095"/>
                  <a:pt x="4264" y="17078"/>
                  <a:pt x="4261" y="17072"/>
                </a:cubicBezTo>
                <a:close/>
                <a:moveTo>
                  <a:pt x="6182" y="17129"/>
                </a:moveTo>
                <a:cubicBezTo>
                  <a:pt x="6174" y="17117"/>
                  <a:pt x="6168" y="17160"/>
                  <a:pt x="6167" y="17244"/>
                </a:cubicBezTo>
                <a:cubicBezTo>
                  <a:pt x="6166" y="17355"/>
                  <a:pt x="6177" y="17408"/>
                  <a:pt x="6190" y="17362"/>
                </a:cubicBezTo>
                <a:cubicBezTo>
                  <a:pt x="6204" y="17316"/>
                  <a:pt x="6204" y="17225"/>
                  <a:pt x="6192" y="17159"/>
                </a:cubicBezTo>
                <a:cubicBezTo>
                  <a:pt x="6188" y="17143"/>
                  <a:pt x="6185" y="17133"/>
                  <a:pt x="6182" y="17129"/>
                </a:cubicBezTo>
                <a:close/>
                <a:moveTo>
                  <a:pt x="13012" y="17140"/>
                </a:moveTo>
                <a:cubicBezTo>
                  <a:pt x="12891" y="17140"/>
                  <a:pt x="12884" y="17246"/>
                  <a:pt x="13000" y="17339"/>
                </a:cubicBezTo>
                <a:cubicBezTo>
                  <a:pt x="13114" y="17430"/>
                  <a:pt x="13111" y="17431"/>
                  <a:pt x="13111" y="17275"/>
                </a:cubicBezTo>
                <a:cubicBezTo>
                  <a:pt x="13111" y="17185"/>
                  <a:pt x="13078" y="17140"/>
                  <a:pt x="13012" y="17140"/>
                </a:cubicBezTo>
                <a:close/>
                <a:moveTo>
                  <a:pt x="15714" y="17278"/>
                </a:moveTo>
                <a:cubicBezTo>
                  <a:pt x="15595" y="17275"/>
                  <a:pt x="15605" y="17382"/>
                  <a:pt x="15737" y="17508"/>
                </a:cubicBezTo>
                <a:cubicBezTo>
                  <a:pt x="15866" y="17632"/>
                  <a:pt x="15973" y="17644"/>
                  <a:pt x="15973" y="17536"/>
                </a:cubicBezTo>
                <a:cubicBezTo>
                  <a:pt x="15973" y="17432"/>
                  <a:pt x="15820" y="17280"/>
                  <a:pt x="15714" y="17278"/>
                </a:cubicBezTo>
                <a:close/>
                <a:moveTo>
                  <a:pt x="6930" y="17680"/>
                </a:moveTo>
                <a:cubicBezTo>
                  <a:pt x="6899" y="17671"/>
                  <a:pt x="6825" y="17772"/>
                  <a:pt x="6723" y="17963"/>
                </a:cubicBezTo>
                <a:cubicBezTo>
                  <a:pt x="6642" y="18117"/>
                  <a:pt x="6476" y="18332"/>
                  <a:pt x="6353" y="18442"/>
                </a:cubicBezTo>
                <a:cubicBezTo>
                  <a:pt x="6206" y="18574"/>
                  <a:pt x="6175" y="18626"/>
                  <a:pt x="6256" y="18594"/>
                </a:cubicBezTo>
                <a:cubicBezTo>
                  <a:pt x="6324" y="18568"/>
                  <a:pt x="6426" y="18505"/>
                  <a:pt x="6485" y="18455"/>
                </a:cubicBezTo>
                <a:cubicBezTo>
                  <a:pt x="6593" y="18361"/>
                  <a:pt x="6945" y="17805"/>
                  <a:pt x="6945" y="17726"/>
                </a:cubicBezTo>
                <a:cubicBezTo>
                  <a:pt x="6945" y="17699"/>
                  <a:pt x="6940" y="17683"/>
                  <a:pt x="6930" y="17680"/>
                </a:cubicBezTo>
                <a:close/>
                <a:moveTo>
                  <a:pt x="5453" y="17978"/>
                </a:moveTo>
                <a:cubicBezTo>
                  <a:pt x="5440" y="17960"/>
                  <a:pt x="5361" y="18094"/>
                  <a:pt x="5279" y="18277"/>
                </a:cubicBezTo>
                <a:cubicBezTo>
                  <a:pt x="5085" y="18708"/>
                  <a:pt x="4798" y="19088"/>
                  <a:pt x="4607" y="19164"/>
                </a:cubicBezTo>
                <a:cubicBezTo>
                  <a:pt x="4479" y="19214"/>
                  <a:pt x="4474" y="19227"/>
                  <a:pt x="4570" y="19232"/>
                </a:cubicBezTo>
                <a:cubicBezTo>
                  <a:pt x="4704" y="19239"/>
                  <a:pt x="4855" y="19140"/>
                  <a:pt x="5014" y="18942"/>
                </a:cubicBezTo>
                <a:cubicBezTo>
                  <a:pt x="5148" y="18774"/>
                  <a:pt x="5489" y="18027"/>
                  <a:pt x="5453" y="17978"/>
                </a:cubicBezTo>
                <a:close/>
                <a:moveTo>
                  <a:pt x="13589" y="18311"/>
                </a:moveTo>
                <a:cubicBezTo>
                  <a:pt x="13581" y="18308"/>
                  <a:pt x="13575" y="18307"/>
                  <a:pt x="13570" y="18313"/>
                </a:cubicBezTo>
                <a:cubicBezTo>
                  <a:pt x="13547" y="18345"/>
                  <a:pt x="13877" y="19277"/>
                  <a:pt x="13964" y="19424"/>
                </a:cubicBezTo>
                <a:cubicBezTo>
                  <a:pt x="14022" y="19523"/>
                  <a:pt x="14155" y="19511"/>
                  <a:pt x="14181" y="19403"/>
                </a:cubicBezTo>
                <a:cubicBezTo>
                  <a:pt x="14214" y="19268"/>
                  <a:pt x="13707" y="18351"/>
                  <a:pt x="13589" y="18311"/>
                </a:cubicBezTo>
                <a:close/>
                <a:moveTo>
                  <a:pt x="2285" y="18383"/>
                </a:moveTo>
                <a:cubicBezTo>
                  <a:pt x="2207" y="18372"/>
                  <a:pt x="1926" y="18516"/>
                  <a:pt x="1481" y="18823"/>
                </a:cubicBezTo>
                <a:cubicBezTo>
                  <a:pt x="1258" y="18977"/>
                  <a:pt x="1076" y="19131"/>
                  <a:pt x="1076" y="19166"/>
                </a:cubicBezTo>
                <a:cubicBezTo>
                  <a:pt x="1076" y="19201"/>
                  <a:pt x="1115" y="19261"/>
                  <a:pt x="1162" y="19299"/>
                </a:cubicBezTo>
                <a:cubicBezTo>
                  <a:pt x="1276" y="19390"/>
                  <a:pt x="1309" y="19370"/>
                  <a:pt x="1873" y="18878"/>
                </a:cubicBezTo>
                <a:cubicBezTo>
                  <a:pt x="2238" y="18560"/>
                  <a:pt x="2362" y="18394"/>
                  <a:pt x="2285" y="18383"/>
                </a:cubicBezTo>
                <a:close/>
                <a:moveTo>
                  <a:pt x="11409" y="18696"/>
                </a:moveTo>
                <a:cubicBezTo>
                  <a:pt x="11317" y="18696"/>
                  <a:pt x="11316" y="18837"/>
                  <a:pt x="11407" y="19136"/>
                </a:cubicBezTo>
                <a:cubicBezTo>
                  <a:pt x="11486" y="19393"/>
                  <a:pt x="11632" y="19457"/>
                  <a:pt x="11632" y="19234"/>
                </a:cubicBezTo>
                <a:cubicBezTo>
                  <a:pt x="11632" y="19031"/>
                  <a:pt x="11493" y="18696"/>
                  <a:pt x="11409" y="18696"/>
                </a:cubicBezTo>
                <a:close/>
                <a:moveTo>
                  <a:pt x="8379" y="18764"/>
                </a:moveTo>
                <a:cubicBezTo>
                  <a:pt x="8309" y="18764"/>
                  <a:pt x="8265" y="18892"/>
                  <a:pt x="8298" y="19007"/>
                </a:cubicBezTo>
                <a:cubicBezTo>
                  <a:pt x="8313" y="19064"/>
                  <a:pt x="8349" y="19092"/>
                  <a:pt x="8376" y="19069"/>
                </a:cubicBezTo>
                <a:cubicBezTo>
                  <a:pt x="8439" y="19015"/>
                  <a:pt x="8442" y="18764"/>
                  <a:pt x="8379" y="18764"/>
                </a:cubicBezTo>
                <a:close/>
                <a:moveTo>
                  <a:pt x="9636" y="19251"/>
                </a:moveTo>
                <a:cubicBezTo>
                  <a:pt x="9629" y="19253"/>
                  <a:pt x="9622" y="19261"/>
                  <a:pt x="9613" y="19274"/>
                </a:cubicBezTo>
                <a:cubicBezTo>
                  <a:pt x="9474" y="19468"/>
                  <a:pt x="8997" y="21012"/>
                  <a:pt x="9053" y="21088"/>
                </a:cubicBezTo>
                <a:cubicBezTo>
                  <a:pt x="9070" y="21111"/>
                  <a:pt x="9122" y="21128"/>
                  <a:pt x="9170" y="21128"/>
                </a:cubicBezTo>
                <a:cubicBezTo>
                  <a:pt x="9263" y="21128"/>
                  <a:pt x="9365" y="20816"/>
                  <a:pt x="9556" y="19939"/>
                </a:cubicBezTo>
                <a:cubicBezTo>
                  <a:pt x="9654" y="19486"/>
                  <a:pt x="9681" y="19235"/>
                  <a:pt x="9636" y="19251"/>
                </a:cubicBezTo>
                <a:close/>
                <a:moveTo>
                  <a:pt x="3208" y="19786"/>
                </a:moveTo>
                <a:cubicBezTo>
                  <a:pt x="3154" y="19783"/>
                  <a:pt x="3049" y="19928"/>
                  <a:pt x="3049" y="20023"/>
                </a:cubicBezTo>
                <a:cubicBezTo>
                  <a:pt x="3049" y="20170"/>
                  <a:pt x="3188" y="20131"/>
                  <a:pt x="3224" y="19975"/>
                </a:cubicBezTo>
                <a:cubicBezTo>
                  <a:pt x="3242" y="19898"/>
                  <a:pt x="3244" y="19818"/>
                  <a:pt x="3228" y="19797"/>
                </a:cubicBezTo>
                <a:cubicBezTo>
                  <a:pt x="3223" y="19790"/>
                  <a:pt x="3216" y="19787"/>
                  <a:pt x="3208" y="19786"/>
                </a:cubicBezTo>
                <a:close/>
                <a:moveTo>
                  <a:pt x="6868" y="20004"/>
                </a:moveTo>
                <a:cubicBezTo>
                  <a:pt x="6843" y="19999"/>
                  <a:pt x="6809" y="20022"/>
                  <a:pt x="6774" y="20085"/>
                </a:cubicBezTo>
                <a:cubicBezTo>
                  <a:pt x="6734" y="20157"/>
                  <a:pt x="6703" y="20254"/>
                  <a:pt x="6702" y="20301"/>
                </a:cubicBezTo>
                <a:cubicBezTo>
                  <a:pt x="6699" y="20446"/>
                  <a:pt x="6848" y="20395"/>
                  <a:pt x="6893" y="20235"/>
                </a:cubicBezTo>
                <a:cubicBezTo>
                  <a:pt x="6930" y="20104"/>
                  <a:pt x="6911" y="20013"/>
                  <a:pt x="6868" y="20004"/>
                </a:cubicBezTo>
                <a:close/>
                <a:moveTo>
                  <a:pt x="4960" y="20625"/>
                </a:moveTo>
                <a:cubicBezTo>
                  <a:pt x="4945" y="20615"/>
                  <a:pt x="4900" y="20658"/>
                  <a:pt x="4826" y="20756"/>
                </a:cubicBezTo>
                <a:cubicBezTo>
                  <a:pt x="4611" y="21038"/>
                  <a:pt x="4416" y="21448"/>
                  <a:pt x="4456" y="21535"/>
                </a:cubicBezTo>
                <a:cubicBezTo>
                  <a:pt x="4470" y="21568"/>
                  <a:pt x="4485" y="21587"/>
                  <a:pt x="4503" y="21590"/>
                </a:cubicBezTo>
                <a:cubicBezTo>
                  <a:pt x="4558" y="21599"/>
                  <a:pt x="4635" y="21464"/>
                  <a:pt x="4782" y="21131"/>
                </a:cubicBezTo>
                <a:cubicBezTo>
                  <a:pt x="4925" y="20807"/>
                  <a:pt x="4984" y="20641"/>
                  <a:pt x="4960" y="2062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5" name="Happy-birthday-image.jpg" descr="Happy-birthday-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038" y="7553438"/>
            <a:ext cx="5990884" cy="1996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_pdp_sq_.jp2" descr="_pdp_sq_.jp2"/>
          <p:cNvPicPr>
            <a:picLocks noChangeAspect="1"/>
          </p:cNvPicPr>
          <p:nvPr/>
        </p:nvPicPr>
        <p:blipFill>
          <a:blip r:embed="rId5"/>
          <a:srcRect l="15224" t="99" r="14658" b="96"/>
          <a:stretch>
            <a:fillRect/>
          </a:stretch>
        </p:blipFill>
        <p:spPr>
          <a:xfrm>
            <a:off x="609634" y="2071104"/>
            <a:ext cx="2677564" cy="3811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600" extrusionOk="0">
                <a:moveTo>
                  <a:pt x="10871" y="0"/>
                </a:moveTo>
                <a:lnTo>
                  <a:pt x="10769" y="45"/>
                </a:lnTo>
                <a:cubicBezTo>
                  <a:pt x="10685" y="82"/>
                  <a:pt x="10521" y="198"/>
                  <a:pt x="10401" y="301"/>
                </a:cubicBezTo>
                <a:cubicBezTo>
                  <a:pt x="10198" y="478"/>
                  <a:pt x="10173" y="489"/>
                  <a:pt x="10050" y="475"/>
                </a:cubicBezTo>
                <a:cubicBezTo>
                  <a:pt x="9892" y="457"/>
                  <a:pt x="9284" y="521"/>
                  <a:pt x="9061" y="578"/>
                </a:cubicBezTo>
                <a:cubicBezTo>
                  <a:pt x="8914" y="616"/>
                  <a:pt x="8891" y="615"/>
                  <a:pt x="8764" y="567"/>
                </a:cubicBezTo>
                <a:cubicBezTo>
                  <a:pt x="8580" y="497"/>
                  <a:pt x="8423" y="499"/>
                  <a:pt x="8247" y="576"/>
                </a:cubicBezTo>
                <a:cubicBezTo>
                  <a:pt x="8128" y="627"/>
                  <a:pt x="8043" y="639"/>
                  <a:pt x="7764" y="641"/>
                </a:cubicBezTo>
                <a:cubicBezTo>
                  <a:pt x="7359" y="643"/>
                  <a:pt x="7116" y="709"/>
                  <a:pt x="6874" y="879"/>
                </a:cubicBezTo>
                <a:cubicBezTo>
                  <a:pt x="6734" y="978"/>
                  <a:pt x="6701" y="989"/>
                  <a:pt x="6590" y="972"/>
                </a:cubicBezTo>
                <a:cubicBezTo>
                  <a:pt x="6331" y="932"/>
                  <a:pt x="6029" y="949"/>
                  <a:pt x="5852" y="1014"/>
                </a:cubicBezTo>
                <a:cubicBezTo>
                  <a:pt x="5758" y="1049"/>
                  <a:pt x="5627" y="1077"/>
                  <a:pt x="5562" y="1077"/>
                </a:cubicBezTo>
                <a:cubicBezTo>
                  <a:pt x="5482" y="1077"/>
                  <a:pt x="5391" y="1110"/>
                  <a:pt x="5287" y="1176"/>
                </a:cubicBezTo>
                <a:cubicBezTo>
                  <a:pt x="5158" y="1258"/>
                  <a:pt x="5102" y="1275"/>
                  <a:pt x="4952" y="1275"/>
                </a:cubicBezTo>
                <a:cubicBezTo>
                  <a:pt x="4620" y="1275"/>
                  <a:pt x="3956" y="1559"/>
                  <a:pt x="3905" y="1723"/>
                </a:cubicBezTo>
                <a:cubicBezTo>
                  <a:pt x="3887" y="1781"/>
                  <a:pt x="3821" y="1834"/>
                  <a:pt x="3688" y="1894"/>
                </a:cubicBezTo>
                <a:cubicBezTo>
                  <a:pt x="3583" y="1941"/>
                  <a:pt x="3479" y="1979"/>
                  <a:pt x="3458" y="1979"/>
                </a:cubicBezTo>
                <a:cubicBezTo>
                  <a:pt x="3363" y="1979"/>
                  <a:pt x="3096" y="2233"/>
                  <a:pt x="3071" y="2346"/>
                </a:cubicBezTo>
                <a:cubicBezTo>
                  <a:pt x="3059" y="2401"/>
                  <a:pt x="3019" y="2422"/>
                  <a:pt x="2870" y="2452"/>
                </a:cubicBezTo>
                <a:cubicBezTo>
                  <a:pt x="2725" y="2481"/>
                  <a:pt x="2653" y="2520"/>
                  <a:pt x="2541" y="2623"/>
                </a:cubicBezTo>
                <a:cubicBezTo>
                  <a:pt x="2407" y="2747"/>
                  <a:pt x="2105" y="2938"/>
                  <a:pt x="2043" y="2938"/>
                </a:cubicBezTo>
                <a:cubicBezTo>
                  <a:pt x="2028" y="2938"/>
                  <a:pt x="1995" y="2986"/>
                  <a:pt x="1970" y="3046"/>
                </a:cubicBezTo>
                <a:cubicBezTo>
                  <a:pt x="1939" y="3118"/>
                  <a:pt x="1841" y="3206"/>
                  <a:pt x="1679" y="3313"/>
                </a:cubicBezTo>
                <a:cubicBezTo>
                  <a:pt x="1400" y="3498"/>
                  <a:pt x="1246" y="3706"/>
                  <a:pt x="1322" y="3792"/>
                </a:cubicBezTo>
                <a:cubicBezTo>
                  <a:pt x="1362" y="3837"/>
                  <a:pt x="1342" y="3862"/>
                  <a:pt x="1185" y="3966"/>
                </a:cubicBezTo>
                <a:cubicBezTo>
                  <a:pt x="953" y="4117"/>
                  <a:pt x="825" y="4314"/>
                  <a:pt x="859" y="4463"/>
                </a:cubicBezTo>
                <a:cubicBezTo>
                  <a:pt x="879" y="4549"/>
                  <a:pt x="862" y="4590"/>
                  <a:pt x="779" y="4676"/>
                </a:cubicBezTo>
                <a:cubicBezTo>
                  <a:pt x="699" y="4760"/>
                  <a:pt x="683" y="4803"/>
                  <a:pt x="702" y="4876"/>
                </a:cubicBezTo>
                <a:cubicBezTo>
                  <a:pt x="722" y="4948"/>
                  <a:pt x="701" y="4999"/>
                  <a:pt x="619" y="5097"/>
                </a:cubicBezTo>
                <a:cubicBezTo>
                  <a:pt x="514" y="5224"/>
                  <a:pt x="506" y="5301"/>
                  <a:pt x="581" y="5464"/>
                </a:cubicBezTo>
                <a:cubicBezTo>
                  <a:pt x="602" y="5510"/>
                  <a:pt x="578" y="5548"/>
                  <a:pt x="482" y="5619"/>
                </a:cubicBezTo>
                <a:cubicBezTo>
                  <a:pt x="378" y="5695"/>
                  <a:pt x="361" y="5727"/>
                  <a:pt x="380" y="5799"/>
                </a:cubicBezTo>
                <a:cubicBezTo>
                  <a:pt x="398" y="5866"/>
                  <a:pt x="378" y="5914"/>
                  <a:pt x="287" y="6010"/>
                </a:cubicBezTo>
                <a:cubicBezTo>
                  <a:pt x="136" y="6172"/>
                  <a:pt x="60" y="6375"/>
                  <a:pt x="121" y="6455"/>
                </a:cubicBezTo>
                <a:cubicBezTo>
                  <a:pt x="169" y="6518"/>
                  <a:pt x="145" y="6620"/>
                  <a:pt x="58" y="6739"/>
                </a:cubicBezTo>
                <a:cubicBezTo>
                  <a:pt x="-13" y="6834"/>
                  <a:pt x="-12" y="6972"/>
                  <a:pt x="61" y="7040"/>
                </a:cubicBezTo>
                <a:cubicBezTo>
                  <a:pt x="137" y="7111"/>
                  <a:pt x="140" y="7205"/>
                  <a:pt x="64" y="7249"/>
                </a:cubicBezTo>
                <a:cubicBezTo>
                  <a:pt x="18" y="7277"/>
                  <a:pt x="-4" y="7364"/>
                  <a:pt x="0" y="7459"/>
                </a:cubicBezTo>
                <a:cubicBezTo>
                  <a:pt x="4" y="7554"/>
                  <a:pt x="34" y="7656"/>
                  <a:pt x="83" y="7713"/>
                </a:cubicBezTo>
                <a:cubicBezTo>
                  <a:pt x="144" y="7782"/>
                  <a:pt x="159" y="7850"/>
                  <a:pt x="157" y="8012"/>
                </a:cubicBezTo>
                <a:cubicBezTo>
                  <a:pt x="153" y="8252"/>
                  <a:pt x="232" y="8434"/>
                  <a:pt x="390" y="8550"/>
                </a:cubicBezTo>
                <a:cubicBezTo>
                  <a:pt x="491" y="8624"/>
                  <a:pt x="492" y="8630"/>
                  <a:pt x="428" y="8725"/>
                </a:cubicBezTo>
                <a:cubicBezTo>
                  <a:pt x="341" y="8854"/>
                  <a:pt x="347" y="9067"/>
                  <a:pt x="441" y="9206"/>
                </a:cubicBezTo>
                <a:cubicBezTo>
                  <a:pt x="482" y="9268"/>
                  <a:pt x="506" y="9332"/>
                  <a:pt x="492" y="9348"/>
                </a:cubicBezTo>
                <a:cubicBezTo>
                  <a:pt x="444" y="9402"/>
                  <a:pt x="491" y="9516"/>
                  <a:pt x="588" y="9589"/>
                </a:cubicBezTo>
                <a:cubicBezTo>
                  <a:pt x="684" y="9661"/>
                  <a:pt x="710" y="9730"/>
                  <a:pt x="655" y="9769"/>
                </a:cubicBezTo>
                <a:cubicBezTo>
                  <a:pt x="638" y="9780"/>
                  <a:pt x="623" y="9896"/>
                  <a:pt x="623" y="10027"/>
                </a:cubicBezTo>
                <a:lnTo>
                  <a:pt x="623" y="10266"/>
                </a:lnTo>
                <a:lnTo>
                  <a:pt x="476" y="10356"/>
                </a:lnTo>
                <a:cubicBezTo>
                  <a:pt x="252" y="10493"/>
                  <a:pt x="148" y="10663"/>
                  <a:pt x="141" y="10900"/>
                </a:cubicBezTo>
                <a:cubicBezTo>
                  <a:pt x="137" y="11010"/>
                  <a:pt x="124" y="11116"/>
                  <a:pt x="109" y="11134"/>
                </a:cubicBezTo>
                <a:cubicBezTo>
                  <a:pt x="93" y="11152"/>
                  <a:pt x="110" y="11210"/>
                  <a:pt x="147" y="11264"/>
                </a:cubicBezTo>
                <a:cubicBezTo>
                  <a:pt x="200" y="11344"/>
                  <a:pt x="202" y="11373"/>
                  <a:pt x="163" y="11406"/>
                </a:cubicBezTo>
                <a:cubicBezTo>
                  <a:pt x="98" y="11461"/>
                  <a:pt x="135" y="11556"/>
                  <a:pt x="287" y="11730"/>
                </a:cubicBezTo>
                <a:cubicBezTo>
                  <a:pt x="415" y="11876"/>
                  <a:pt x="502" y="11928"/>
                  <a:pt x="632" y="11928"/>
                </a:cubicBezTo>
                <a:cubicBezTo>
                  <a:pt x="714" y="11928"/>
                  <a:pt x="828" y="12001"/>
                  <a:pt x="900" y="12103"/>
                </a:cubicBezTo>
                <a:cubicBezTo>
                  <a:pt x="980" y="12217"/>
                  <a:pt x="1224" y="12277"/>
                  <a:pt x="1603" y="12277"/>
                </a:cubicBezTo>
                <a:cubicBezTo>
                  <a:pt x="1902" y="12276"/>
                  <a:pt x="1963" y="12266"/>
                  <a:pt x="2110" y="12200"/>
                </a:cubicBezTo>
                <a:cubicBezTo>
                  <a:pt x="2223" y="12150"/>
                  <a:pt x="2281" y="12103"/>
                  <a:pt x="2289" y="12054"/>
                </a:cubicBezTo>
                <a:cubicBezTo>
                  <a:pt x="2296" y="12014"/>
                  <a:pt x="2312" y="11979"/>
                  <a:pt x="2324" y="11975"/>
                </a:cubicBezTo>
                <a:cubicBezTo>
                  <a:pt x="2336" y="11972"/>
                  <a:pt x="2446" y="12052"/>
                  <a:pt x="2567" y="12153"/>
                </a:cubicBezTo>
                <a:cubicBezTo>
                  <a:pt x="2813" y="12357"/>
                  <a:pt x="3058" y="12489"/>
                  <a:pt x="3193" y="12490"/>
                </a:cubicBezTo>
                <a:cubicBezTo>
                  <a:pt x="3250" y="12491"/>
                  <a:pt x="3301" y="12521"/>
                  <a:pt x="3340" y="12574"/>
                </a:cubicBezTo>
                <a:cubicBezTo>
                  <a:pt x="3373" y="12619"/>
                  <a:pt x="3459" y="12677"/>
                  <a:pt x="3531" y="12704"/>
                </a:cubicBezTo>
                <a:cubicBezTo>
                  <a:pt x="3862" y="12826"/>
                  <a:pt x="3957" y="12855"/>
                  <a:pt x="4061" y="12868"/>
                </a:cubicBezTo>
                <a:cubicBezTo>
                  <a:pt x="4122" y="12876"/>
                  <a:pt x="4226" y="12920"/>
                  <a:pt x="4288" y="12965"/>
                </a:cubicBezTo>
                <a:cubicBezTo>
                  <a:pt x="4521" y="13133"/>
                  <a:pt x="4715" y="13206"/>
                  <a:pt x="4936" y="13208"/>
                </a:cubicBezTo>
                <a:cubicBezTo>
                  <a:pt x="5087" y="13209"/>
                  <a:pt x="5217" y="13236"/>
                  <a:pt x="5412" y="13305"/>
                </a:cubicBezTo>
                <a:cubicBezTo>
                  <a:pt x="5749" y="13424"/>
                  <a:pt x="6114" y="13452"/>
                  <a:pt x="6379" y="13381"/>
                </a:cubicBezTo>
                <a:lnTo>
                  <a:pt x="6554" y="13334"/>
                </a:lnTo>
                <a:lnTo>
                  <a:pt x="6768" y="13424"/>
                </a:lnTo>
                <a:cubicBezTo>
                  <a:pt x="7035" y="13537"/>
                  <a:pt x="7143" y="13602"/>
                  <a:pt x="7289" y="13741"/>
                </a:cubicBezTo>
                <a:cubicBezTo>
                  <a:pt x="7435" y="13882"/>
                  <a:pt x="7432" y="13943"/>
                  <a:pt x="7273" y="14108"/>
                </a:cubicBezTo>
                <a:cubicBezTo>
                  <a:pt x="7201" y="14181"/>
                  <a:pt x="7116" y="14276"/>
                  <a:pt x="7081" y="14317"/>
                </a:cubicBezTo>
                <a:cubicBezTo>
                  <a:pt x="7035" y="14372"/>
                  <a:pt x="6969" y="14398"/>
                  <a:pt x="6839" y="14413"/>
                </a:cubicBezTo>
                <a:cubicBezTo>
                  <a:pt x="6497" y="14454"/>
                  <a:pt x="6162" y="14588"/>
                  <a:pt x="6162" y="14686"/>
                </a:cubicBezTo>
                <a:cubicBezTo>
                  <a:pt x="6162" y="14747"/>
                  <a:pt x="6100" y="14787"/>
                  <a:pt x="5964" y="14809"/>
                </a:cubicBezTo>
                <a:cubicBezTo>
                  <a:pt x="5741" y="14847"/>
                  <a:pt x="5322" y="15238"/>
                  <a:pt x="5322" y="15410"/>
                </a:cubicBezTo>
                <a:cubicBezTo>
                  <a:pt x="5322" y="15454"/>
                  <a:pt x="5274" y="15492"/>
                  <a:pt x="5156" y="15538"/>
                </a:cubicBezTo>
                <a:cubicBezTo>
                  <a:pt x="4971" y="15611"/>
                  <a:pt x="4723" y="15885"/>
                  <a:pt x="4722" y="16017"/>
                </a:cubicBezTo>
                <a:cubicBezTo>
                  <a:pt x="4721" y="16108"/>
                  <a:pt x="4671" y="16141"/>
                  <a:pt x="4454" y="16181"/>
                </a:cubicBezTo>
                <a:cubicBezTo>
                  <a:pt x="4319" y="16207"/>
                  <a:pt x="4237" y="16202"/>
                  <a:pt x="4048" y="16168"/>
                </a:cubicBezTo>
                <a:cubicBezTo>
                  <a:pt x="3735" y="16111"/>
                  <a:pt x="3611" y="16114"/>
                  <a:pt x="3346" y="16184"/>
                </a:cubicBezTo>
                <a:cubicBezTo>
                  <a:pt x="3174" y="16229"/>
                  <a:pt x="3095" y="16270"/>
                  <a:pt x="3001" y="16366"/>
                </a:cubicBezTo>
                <a:cubicBezTo>
                  <a:pt x="2935" y="16434"/>
                  <a:pt x="2831" y="16505"/>
                  <a:pt x="2771" y="16526"/>
                </a:cubicBezTo>
                <a:cubicBezTo>
                  <a:pt x="2581" y="16590"/>
                  <a:pt x="2487" y="16942"/>
                  <a:pt x="2660" y="16942"/>
                </a:cubicBezTo>
                <a:cubicBezTo>
                  <a:pt x="2689" y="16942"/>
                  <a:pt x="2734" y="16959"/>
                  <a:pt x="2758" y="16980"/>
                </a:cubicBezTo>
                <a:cubicBezTo>
                  <a:pt x="2815" y="17028"/>
                  <a:pt x="2595" y="17180"/>
                  <a:pt x="2433" y="17207"/>
                </a:cubicBezTo>
                <a:cubicBezTo>
                  <a:pt x="2269" y="17234"/>
                  <a:pt x="2285" y="17340"/>
                  <a:pt x="2471" y="17448"/>
                </a:cubicBezTo>
                <a:lnTo>
                  <a:pt x="2621" y="17533"/>
                </a:lnTo>
                <a:lnTo>
                  <a:pt x="2478" y="17639"/>
                </a:lnTo>
                <a:cubicBezTo>
                  <a:pt x="2399" y="17697"/>
                  <a:pt x="2322" y="17769"/>
                  <a:pt x="2308" y="17796"/>
                </a:cubicBezTo>
                <a:cubicBezTo>
                  <a:pt x="2295" y="17824"/>
                  <a:pt x="2268" y="17846"/>
                  <a:pt x="2248" y="17846"/>
                </a:cubicBezTo>
                <a:cubicBezTo>
                  <a:pt x="2172" y="17846"/>
                  <a:pt x="1964" y="18108"/>
                  <a:pt x="1964" y="18204"/>
                </a:cubicBezTo>
                <a:cubicBezTo>
                  <a:pt x="1964" y="18305"/>
                  <a:pt x="2098" y="18521"/>
                  <a:pt x="2161" y="18521"/>
                </a:cubicBezTo>
                <a:cubicBezTo>
                  <a:pt x="2182" y="18521"/>
                  <a:pt x="2220" y="18547"/>
                  <a:pt x="2244" y="18579"/>
                </a:cubicBezTo>
                <a:cubicBezTo>
                  <a:pt x="2283" y="18630"/>
                  <a:pt x="2270" y="18652"/>
                  <a:pt x="2146" y="18732"/>
                </a:cubicBezTo>
                <a:cubicBezTo>
                  <a:pt x="1868" y="18911"/>
                  <a:pt x="1794" y="19213"/>
                  <a:pt x="1983" y="19393"/>
                </a:cubicBezTo>
                <a:cubicBezTo>
                  <a:pt x="2114" y="19519"/>
                  <a:pt x="2152" y="19535"/>
                  <a:pt x="2347" y="19535"/>
                </a:cubicBezTo>
                <a:cubicBezTo>
                  <a:pt x="2569" y="19536"/>
                  <a:pt x="2846" y="19429"/>
                  <a:pt x="2931" y="19310"/>
                </a:cubicBezTo>
                <a:cubicBezTo>
                  <a:pt x="3043" y="19154"/>
                  <a:pt x="3064" y="19153"/>
                  <a:pt x="3218" y="19272"/>
                </a:cubicBezTo>
                <a:cubicBezTo>
                  <a:pt x="3297" y="19332"/>
                  <a:pt x="3362" y="19396"/>
                  <a:pt x="3362" y="19416"/>
                </a:cubicBezTo>
                <a:cubicBezTo>
                  <a:pt x="3362" y="19488"/>
                  <a:pt x="3614" y="19794"/>
                  <a:pt x="3713" y="19841"/>
                </a:cubicBezTo>
                <a:cubicBezTo>
                  <a:pt x="3769" y="19867"/>
                  <a:pt x="3943" y="19972"/>
                  <a:pt x="4099" y="20075"/>
                </a:cubicBezTo>
                <a:cubicBezTo>
                  <a:pt x="4371" y="20255"/>
                  <a:pt x="4403" y="20269"/>
                  <a:pt x="4882" y="20381"/>
                </a:cubicBezTo>
                <a:cubicBezTo>
                  <a:pt x="5556" y="20538"/>
                  <a:pt x="6194" y="20764"/>
                  <a:pt x="6615" y="20995"/>
                </a:cubicBezTo>
                <a:cubicBezTo>
                  <a:pt x="7170" y="21299"/>
                  <a:pt x="7595" y="21511"/>
                  <a:pt x="7672" y="21521"/>
                </a:cubicBezTo>
                <a:cubicBezTo>
                  <a:pt x="7889" y="21551"/>
                  <a:pt x="8435" y="21568"/>
                  <a:pt x="8454" y="21546"/>
                </a:cubicBezTo>
                <a:cubicBezTo>
                  <a:pt x="8466" y="21532"/>
                  <a:pt x="8562" y="21523"/>
                  <a:pt x="8668" y="21526"/>
                </a:cubicBezTo>
                <a:cubicBezTo>
                  <a:pt x="8835" y="21531"/>
                  <a:pt x="8881" y="21521"/>
                  <a:pt x="8994" y="21445"/>
                </a:cubicBezTo>
                <a:cubicBezTo>
                  <a:pt x="9065" y="21397"/>
                  <a:pt x="9121" y="21335"/>
                  <a:pt x="9121" y="21308"/>
                </a:cubicBezTo>
                <a:cubicBezTo>
                  <a:pt x="9121" y="21281"/>
                  <a:pt x="9141" y="21250"/>
                  <a:pt x="9163" y="21240"/>
                </a:cubicBezTo>
                <a:cubicBezTo>
                  <a:pt x="9207" y="21221"/>
                  <a:pt x="9402" y="21358"/>
                  <a:pt x="9402" y="21409"/>
                </a:cubicBezTo>
                <a:cubicBezTo>
                  <a:pt x="9402" y="21486"/>
                  <a:pt x="9489" y="21505"/>
                  <a:pt x="9616" y="21456"/>
                </a:cubicBezTo>
                <a:cubicBezTo>
                  <a:pt x="9910" y="21343"/>
                  <a:pt x="10079" y="21325"/>
                  <a:pt x="10903" y="21326"/>
                </a:cubicBezTo>
                <a:cubicBezTo>
                  <a:pt x="11660" y="21326"/>
                  <a:pt x="11711" y="21329"/>
                  <a:pt x="11848" y="21389"/>
                </a:cubicBezTo>
                <a:cubicBezTo>
                  <a:pt x="11927" y="21423"/>
                  <a:pt x="12032" y="21452"/>
                  <a:pt x="12081" y="21452"/>
                </a:cubicBezTo>
                <a:cubicBezTo>
                  <a:pt x="12166" y="21452"/>
                  <a:pt x="12368" y="21328"/>
                  <a:pt x="12473" y="21211"/>
                </a:cubicBezTo>
                <a:cubicBezTo>
                  <a:pt x="12523" y="21156"/>
                  <a:pt x="12523" y="21157"/>
                  <a:pt x="12572" y="21211"/>
                </a:cubicBezTo>
                <a:cubicBezTo>
                  <a:pt x="12735" y="21388"/>
                  <a:pt x="12990" y="21490"/>
                  <a:pt x="13262" y="21488"/>
                </a:cubicBezTo>
                <a:cubicBezTo>
                  <a:pt x="13414" y="21486"/>
                  <a:pt x="13489" y="21502"/>
                  <a:pt x="13581" y="21553"/>
                </a:cubicBezTo>
                <a:lnTo>
                  <a:pt x="13667" y="21600"/>
                </a:lnTo>
                <a:cubicBezTo>
                  <a:pt x="13840" y="21597"/>
                  <a:pt x="14061" y="21596"/>
                  <a:pt x="14063" y="21593"/>
                </a:cubicBezTo>
                <a:cubicBezTo>
                  <a:pt x="14077" y="21578"/>
                  <a:pt x="14140" y="21564"/>
                  <a:pt x="14207" y="21564"/>
                </a:cubicBezTo>
                <a:cubicBezTo>
                  <a:pt x="14437" y="21564"/>
                  <a:pt x="14636" y="21438"/>
                  <a:pt x="14609" y="21308"/>
                </a:cubicBezTo>
                <a:cubicBezTo>
                  <a:pt x="14597" y="21250"/>
                  <a:pt x="14691" y="21196"/>
                  <a:pt x="14820" y="21186"/>
                </a:cubicBezTo>
                <a:cubicBezTo>
                  <a:pt x="14922" y="21178"/>
                  <a:pt x="15032" y="21131"/>
                  <a:pt x="15443" y="20921"/>
                </a:cubicBezTo>
                <a:cubicBezTo>
                  <a:pt x="16116" y="20576"/>
                  <a:pt x="16203" y="20543"/>
                  <a:pt x="17103" y="20282"/>
                </a:cubicBezTo>
                <a:cubicBezTo>
                  <a:pt x="17257" y="20237"/>
                  <a:pt x="17423" y="20167"/>
                  <a:pt x="17473" y="20129"/>
                </a:cubicBezTo>
                <a:cubicBezTo>
                  <a:pt x="17544" y="20075"/>
                  <a:pt x="17601" y="20061"/>
                  <a:pt x="17722" y="20066"/>
                </a:cubicBezTo>
                <a:cubicBezTo>
                  <a:pt x="17847" y="20071"/>
                  <a:pt x="17895" y="20057"/>
                  <a:pt x="17977" y="19994"/>
                </a:cubicBezTo>
                <a:cubicBezTo>
                  <a:pt x="18034" y="19951"/>
                  <a:pt x="18084" y="19904"/>
                  <a:pt x="18086" y="19888"/>
                </a:cubicBezTo>
                <a:cubicBezTo>
                  <a:pt x="18100" y="19760"/>
                  <a:pt x="18174" y="19678"/>
                  <a:pt x="18278" y="19677"/>
                </a:cubicBezTo>
                <a:cubicBezTo>
                  <a:pt x="18369" y="19676"/>
                  <a:pt x="18444" y="19625"/>
                  <a:pt x="18574" y="19483"/>
                </a:cubicBezTo>
                <a:cubicBezTo>
                  <a:pt x="18684" y="19365"/>
                  <a:pt x="18694" y="19362"/>
                  <a:pt x="18836" y="19384"/>
                </a:cubicBezTo>
                <a:cubicBezTo>
                  <a:pt x="19191" y="19439"/>
                  <a:pt x="19474" y="19376"/>
                  <a:pt x="19564" y="19222"/>
                </a:cubicBezTo>
                <a:cubicBezTo>
                  <a:pt x="19615" y="19136"/>
                  <a:pt x="19610" y="19132"/>
                  <a:pt x="19478" y="19056"/>
                </a:cubicBezTo>
                <a:lnTo>
                  <a:pt x="19341" y="18975"/>
                </a:lnTo>
                <a:lnTo>
                  <a:pt x="19459" y="18890"/>
                </a:lnTo>
                <a:cubicBezTo>
                  <a:pt x="19553" y="18820"/>
                  <a:pt x="19575" y="18780"/>
                  <a:pt x="19567" y="18696"/>
                </a:cubicBezTo>
                <a:cubicBezTo>
                  <a:pt x="19562" y="18637"/>
                  <a:pt x="19592" y="18541"/>
                  <a:pt x="19634" y="18478"/>
                </a:cubicBezTo>
                <a:cubicBezTo>
                  <a:pt x="19676" y="18416"/>
                  <a:pt x="19706" y="18329"/>
                  <a:pt x="19701" y="18282"/>
                </a:cubicBezTo>
                <a:cubicBezTo>
                  <a:pt x="19697" y="18236"/>
                  <a:pt x="19688" y="18176"/>
                  <a:pt x="19685" y="18150"/>
                </a:cubicBezTo>
                <a:cubicBezTo>
                  <a:pt x="19683" y="18123"/>
                  <a:pt x="19604" y="18050"/>
                  <a:pt x="19510" y="17988"/>
                </a:cubicBezTo>
                <a:cubicBezTo>
                  <a:pt x="19409" y="17921"/>
                  <a:pt x="19336" y="17847"/>
                  <a:pt x="19331" y="17805"/>
                </a:cubicBezTo>
                <a:cubicBezTo>
                  <a:pt x="19327" y="17767"/>
                  <a:pt x="19319" y="17726"/>
                  <a:pt x="19315" y="17713"/>
                </a:cubicBezTo>
                <a:cubicBezTo>
                  <a:pt x="19311" y="17701"/>
                  <a:pt x="19331" y="17652"/>
                  <a:pt x="19360" y="17605"/>
                </a:cubicBezTo>
                <a:cubicBezTo>
                  <a:pt x="19419" y="17509"/>
                  <a:pt x="19424" y="17323"/>
                  <a:pt x="19366" y="17216"/>
                </a:cubicBezTo>
                <a:cubicBezTo>
                  <a:pt x="19339" y="17166"/>
                  <a:pt x="19290" y="17141"/>
                  <a:pt x="19213" y="17135"/>
                </a:cubicBezTo>
                <a:cubicBezTo>
                  <a:pt x="19112" y="17127"/>
                  <a:pt x="19101" y="17112"/>
                  <a:pt x="19082" y="16998"/>
                </a:cubicBezTo>
                <a:cubicBezTo>
                  <a:pt x="19062" y="16876"/>
                  <a:pt x="18909" y="16661"/>
                  <a:pt x="18843" y="16661"/>
                </a:cubicBezTo>
                <a:cubicBezTo>
                  <a:pt x="18825" y="16661"/>
                  <a:pt x="18780" y="16630"/>
                  <a:pt x="18744" y="16591"/>
                </a:cubicBezTo>
                <a:cubicBezTo>
                  <a:pt x="18693" y="16536"/>
                  <a:pt x="18691" y="16506"/>
                  <a:pt x="18724" y="16463"/>
                </a:cubicBezTo>
                <a:cubicBezTo>
                  <a:pt x="18748" y="16431"/>
                  <a:pt x="18782" y="16415"/>
                  <a:pt x="18804" y="16424"/>
                </a:cubicBezTo>
                <a:cubicBezTo>
                  <a:pt x="18859" y="16448"/>
                  <a:pt x="18961" y="16382"/>
                  <a:pt x="18961" y="16323"/>
                </a:cubicBezTo>
                <a:cubicBezTo>
                  <a:pt x="18961" y="16296"/>
                  <a:pt x="18925" y="16252"/>
                  <a:pt x="18881" y="16224"/>
                </a:cubicBezTo>
                <a:cubicBezTo>
                  <a:pt x="18837" y="16196"/>
                  <a:pt x="18801" y="16149"/>
                  <a:pt x="18801" y="16121"/>
                </a:cubicBezTo>
                <a:cubicBezTo>
                  <a:pt x="18801" y="16046"/>
                  <a:pt x="18650" y="15949"/>
                  <a:pt x="18558" y="15966"/>
                </a:cubicBezTo>
                <a:cubicBezTo>
                  <a:pt x="18508" y="15975"/>
                  <a:pt x="18454" y="15954"/>
                  <a:pt x="18399" y="15905"/>
                </a:cubicBezTo>
                <a:cubicBezTo>
                  <a:pt x="18282" y="15799"/>
                  <a:pt x="18167" y="15762"/>
                  <a:pt x="17968" y="15761"/>
                </a:cubicBezTo>
                <a:cubicBezTo>
                  <a:pt x="17756" y="15760"/>
                  <a:pt x="17660" y="15793"/>
                  <a:pt x="17585" y="15896"/>
                </a:cubicBezTo>
                <a:cubicBezTo>
                  <a:pt x="17538" y="15959"/>
                  <a:pt x="17499" y="15976"/>
                  <a:pt x="17380" y="15979"/>
                </a:cubicBezTo>
                <a:cubicBezTo>
                  <a:pt x="17299" y="15981"/>
                  <a:pt x="17202" y="16002"/>
                  <a:pt x="17167" y="16024"/>
                </a:cubicBezTo>
                <a:cubicBezTo>
                  <a:pt x="17110" y="16060"/>
                  <a:pt x="17090" y="16057"/>
                  <a:pt x="17000" y="16004"/>
                </a:cubicBezTo>
                <a:cubicBezTo>
                  <a:pt x="16944" y="15970"/>
                  <a:pt x="16865" y="15889"/>
                  <a:pt x="16825" y="15824"/>
                </a:cubicBezTo>
                <a:cubicBezTo>
                  <a:pt x="16779" y="15750"/>
                  <a:pt x="16647" y="15640"/>
                  <a:pt x="16477" y="15534"/>
                </a:cubicBezTo>
                <a:cubicBezTo>
                  <a:pt x="16326" y="15439"/>
                  <a:pt x="16202" y="15343"/>
                  <a:pt x="16202" y="15320"/>
                </a:cubicBezTo>
                <a:cubicBezTo>
                  <a:pt x="16202" y="15260"/>
                  <a:pt x="16049" y="15058"/>
                  <a:pt x="15915" y="14940"/>
                </a:cubicBezTo>
                <a:cubicBezTo>
                  <a:pt x="15794" y="14833"/>
                  <a:pt x="15578" y="14736"/>
                  <a:pt x="15395" y="14706"/>
                </a:cubicBezTo>
                <a:cubicBezTo>
                  <a:pt x="15335" y="14696"/>
                  <a:pt x="15200" y="14626"/>
                  <a:pt x="15095" y="14551"/>
                </a:cubicBezTo>
                <a:cubicBezTo>
                  <a:pt x="14989" y="14475"/>
                  <a:pt x="14836" y="14393"/>
                  <a:pt x="14753" y="14369"/>
                </a:cubicBezTo>
                <a:cubicBezTo>
                  <a:pt x="14670" y="14344"/>
                  <a:pt x="14511" y="14272"/>
                  <a:pt x="14402" y="14207"/>
                </a:cubicBezTo>
                <a:cubicBezTo>
                  <a:pt x="14260" y="14122"/>
                  <a:pt x="14162" y="14087"/>
                  <a:pt x="14060" y="14083"/>
                </a:cubicBezTo>
                <a:cubicBezTo>
                  <a:pt x="13874" y="14075"/>
                  <a:pt x="13701" y="13915"/>
                  <a:pt x="13760" y="13806"/>
                </a:cubicBezTo>
                <a:cubicBezTo>
                  <a:pt x="13800" y="13732"/>
                  <a:pt x="13876" y="13703"/>
                  <a:pt x="14025" y="13703"/>
                </a:cubicBezTo>
                <a:cubicBezTo>
                  <a:pt x="14077" y="13703"/>
                  <a:pt x="14204" y="13681"/>
                  <a:pt x="14309" y="13655"/>
                </a:cubicBezTo>
                <a:cubicBezTo>
                  <a:pt x="14486" y="13613"/>
                  <a:pt x="14513" y="13615"/>
                  <a:pt x="14689" y="13660"/>
                </a:cubicBezTo>
                <a:cubicBezTo>
                  <a:pt x="14818" y="13693"/>
                  <a:pt x="14954" y="13704"/>
                  <a:pt x="15111" y="13696"/>
                </a:cubicBezTo>
                <a:cubicBezTo>
                  <a:pt x="15725" y="13663"/>
                  <a:pt x="16120" y="13564"/>
                  <a:pt x="16372" y="13381"/>
                </a:cubicBezTo>
                <a:cubicBezTo>
                  <a:pt x="16470" y="13310"/>
                  <a:pt x="16520" y="13290"/>
                  <a:pt x="16563" y="13309"/>
                </a:cubicBezTo>
                <a:cubicBezTo>
                  <a:pt x="16651" y="13348"/>
                  <a:pt x="16829" y="13342"/>
                  <a:pt x="17096" y="13289"/>
                </a:cubicBezTo>
                <a:cubicBezTo>
                  <a:pt x="17282" y="13252"/>
                  <a:pt x="17378" y="13213"/>
                  <a:pt x="17508" y="13118"/>
                </a:cubicBezTo>
                <a:cubicBezTo>
                  <a:pt x="17628" y="13030"/>
                  <a:pt x="17703" y="12996"/>
                  <a:pt x="17770" y="13001"/>
                </a:cubicBezTo>
                <a:cubicBezTo>
                  <a:pt x="17951" y="13016"/>
                  <a:pt x="18065" y="12965"/>
                  <a:pt x="18048" y="12879"/>
                </a:cubicBezTo>
                <a:cubicBezTo>
                  <a:pt x="18041" y="12847"/>
                  <a:pt x="18248" y="12745"/>
                  <a:pt x="18319" y="12745"/>
                </a:cubicBezTo>
                <a:cubicBezTo>
                  <a:pt x="18419" y="12745"/>
                  <a:pt x="18555" y="12666"/>
                  <a:pt x="18661" y="12549"/>
                </a:cubicBezTo>
                <a:cubicBezTo>
                  <a:pt x="18747" y="12453"/>
                  <a:pt x="18777" y="12441"/>
                  <a:pt x="18974" y="12425"/>
                </a:cubicBezTo>
                <a:cubicBezTo>
                  <a:pt x="19130" y="12412"/>
                  <a:pt x="19279" y="12423"/>
                  <a:pt x="19503" y="12463"/>
                </a:cubicBezTo>
                <a:cubicBezTo>
                  <a:pt x="19898" y="12534"/>
                  <a:pt x="20047" y="12532"/>
                  <a:pt x="20356" y="12459"/>
                </a:cubicBezTo>
                <a:cubicBezTo>
                  <a:pt x="20536" y="12416"/>
                  <a:pt x="20632" y="12373"/>
                  <a:pt x="20707" y="12304"/>
                </a:cubicBezTo>
                <a:cubicBezTo>
                  <a:pt x="20764" y="12251"/>
                  <a:pt x="20837" y="12209"/>
                  <a:pt x="20867" y="12209"/>
                </a:cubicBezTo>
                <a:cubicBezTo>
                  <a:pt x="20897" y="12209"/>
                  <a:pt x="20969" y="12158"/>
                  <a:pt x="21026" y="12097"/>
                </a:cubicBezTo>
                <a:cubicBezTo>
                  <a:pt x="21084" y="12035"/>
                  <a:pt x="21171" y="11966"/>
                  <a:pt x="21224" y="11942"/>
                </a:cubicBezTo>
                <a:cubicBezTo>
                  <a:pt x="21329" y="11893"/>
                  <a:pt x="21354" y="11769"/>
                  <a:pt x="21279" y="11669"/>
                </a:cubicBezTo>
                <a:cubicBezTo>
                  <a:pt x="21244" y="11624"/>
                  <a:pt x="21257" y="11597"/>
                  <a:pt x="21339" y="11528"/>
                </a:cubicBezTo>
                <a:cubicBezTo>
                  <a:pt x="21522" y="11374"/>
                  <a:pt x="21524" y="11173"/>
                  <a:pt x="21342" y="11053"/>
                </a:cubicBezTo>
                <a:cubicBezTo>
                  <a:pt x="21281" y="11013"/>
                  <a:pt x="21234" y="10943"/>
                  <a:pt x="21218" y="10866"/>
                </a:cubicBezTo>
                <a:cubicBezTo>
                  <a:pt x="21186" y="10717"/>
                  <a:pt x="21092" y="10625"/>
                  <a:pt x="20899" y="10560"/>
                </a:cubicBezTo>
                <a:cubicBezTo>
                  <a:pt x="20793" y="10525"/>
                  <a:pt x="20764" y="10504"/>
                  <a:pt x="20796" y="10482"/>
                </a:cubicBezTo>
                <a:cubicBezTo>
                  <a:pt x="20852" y="10443"/>
                  <a:pt x="20857" y="10286"/>
                  <a:pt x="20803" y="10248"/>
                </a:cubicBezTo>
                <a:cubicBezTo>
                  <a:pt x="20776" y="10229"/>
                  <a:pt x="20808" y="10179"/>
                  <a:pt x="20905" y="10099"/>
                </a:cubicBezTo>
                <a:cubicBezTo>
                  <a:pt x="21089" y="9948"/>
                  <a:pt x="21153" y="9799"/>
                  <a:pt x="21065" y="9730"/>
                </a:cubicBezTo>
                <a:cubicBezTo>
                  <a:pt x="20969" y="9656"/>
                  <a:pt x="20989" y="9577"/>
                  <a:pt x="21122" y="9508"/>
                </a:cubicBezTo>
                <a:cubicBezTo>
                  <a:pt x="21347" y="9391"/>
                  <a:pt x="21439" y="9076"/>
                  <a:pt x="21294" y="8921"/>
                </a:cubicBezTo>
                <a:cubicBezTo>
                  <a:pt x="21230" y="8851"/>
                  <a:pt x="21230" y="8842"/>
                  <a:pt x="21323" y="8718"/>
                </a:cubicBezTo>
                <a:cubicBezTo>
                  <a:pt x="21444" y="8557"/>
                  <a:pt x="21456" y="8328"/>
                  <a:pt x="21349" y="8160"/>
                </a:cubicBezTo>
                <a:lnTo>
                  <a:pt x="21275" y="8046"/>
                </a:lnTo>
                <a:lnTo>
                  <a:pt x="21400" y="7875"/>
                </a:lnTo>
                <a:cubicBezTo>
                  <a:pt x="21522" y="7704"/>
                  <a:pt x="21567" y="7469"/>
                  <a:pt x="21486" y="7434"/>
                </a:cubicBezTo>
                <a:cubicBezTo>
                  <a:pt x="21465" y="7425"/>
                  <a:pt x="21466" y="7374"/>
                  <a:pt x="21486" y="7312"/>
                </a:cubicBezTo>
                <a:cubicBezTo>
                  <a:pt x="21527" y="7188"/>
                  <a:pt x="21503" y="7118"/>
                  <a:pt x="21393" y="7034"/>
                </a:cubicBezTo>
                <a:cubicBezTo>
                  <a:pt x="21314" y="6972"/>
                  <a:pt x="21313" y="6971"/>
                  <a:pt x="21393" y="6892"/>
                </a:cubicBezTo>
                <a:cubicBezTo>
                  <a:pt x="21552" y="6734"/>
                  <a:pt x="21587" y="6465"/>
                  <a:pt x="21467" y="6336"/>
                </a:cubicBezTo>
                <a:cubicBezTo>
                  <a:pt x="21431" y="6297"/>
                  <a:pt x="21403" y="6254"/>
                  <a:pt x="21403" y="6240"/>
                </a:cubicBezTo>
                <a:cubicBezTo>
                  <a:pt x="21403" y="6225"/>
                  <a:pt x="21346" y="6173"/>
                  <a:pt x="21275" y="6125"/>
                </a:cubicBezTo>
                <a:cubicBezTo>
                  <a:pt x="21205" y="6076"/>
                  <a:pt x="21162" y="6037"/>
                  <a:pt x="21180" y="6037"/>
                </a:cubicBezTo>
                <a:cubicBezTo>
                  <a:pt x="21197" y="6037"/>
                  <a:pt x="21191" y="6018"/>
                  <a:pt x="21164" y="5994"/>
                </a:cubicBezTo>
                <a:cubicBezTo>
                  <a:pt x="21125" y="5962"/>
                  <a:pt x="21124" y="5944"/>
                  <a:pt x="21160" y="5913"/>
                </a:cubicBezTo>
                <a:cubicBezTo>
                  <a:pt x="21195" y="5884"/>
                  <a:pt x="21194" y="5843"/>
                  <a:pt x="21164" y="5763"/>
                </a:cubicBezTo>
                <a:cubicBezTo>
                  <a:pt x="21111" y="5625"/>
                  <a:pt x="21041" y="5558"/>
                  <a:pt x="20940" y="5547"/>
                </a:cubicBezTo>
                <a:cubicBezTo>
                  <a:pt x="20882" y="5540"/>
                  <a:pt x="20865" y="5520"/>
                  <a:pt x="20876" y="5470"/>
                </a:cubicBezTo>
                <a:cubicBezTo>
                  <a:pt x="20885" y="5433"/>
                  <a:pt x="20896" y="5326"/>
                  <a:pt x="20899" y="5232"/>
                </a:cubicBezTo>
                <a:cubicBezTo>
                  <a:pt x="20903" y="5084"/>
                  <a:pt x="20887" y="5049"/>
                  <a:pt x="20793" y="4971"/>
                </a:cubicBezTo>
                <a:cubicBezTo>
                  <a:pt x="20705" y="4897"/>
                  <a:pt x="20693" y="4866"/>
                  <a:pt x="20723" y="4811"/>
                </a:cubicBezTo>
                <a:cubicBezTo>
                  <a:pt x="20771" y="4722"/>
                  <a:pt x="20711" y="4583"/>
                  <a:pt x="20599" y="4519"/>
                </a:cubicBezTo>
                <a:cubicBezTo>
                  <a:pt x="20524" y="4477"/>
                  <a:pt x="20509" y="4439"/>
                  <a:pt x="20506" y="4283"/>
                </a:cubicBezTo>
                <a:cubicBezTo>
                  <a:pt x="20502" y="4117"/>
                  <a:pt x="20489" y="4087"/>
                  <a:pt x="20385" y="4010"/>
                </a:cubicBezTo>
                <a:cubicBezTo>
                  <a:pt x="20320" y="3963"/>
                  <a:pt x="20229" y="3917"/>
                  <a:pt x="20183" y="3907"/>
                </a:cubicBezTo>
                <a:cubicBezTo>
                  <a:pt x="20046" y="3878"/>
                  <a:pt x="19959" y="3806"/>
                  <a:pt x="19986" y="3747"/>
                </a:cubicBezTo>
                <a:cubicBezTo>
                  <a:pt x="20016" y="3679"/>
                  <a:pt x="19931" y="3529"/>
                  <a:pt x="19861" y="3529"/>
                </a:cubicBezTo>
                <a:cubicBezTo>
                  <a:pt x="19785" y="3529"/>
                  <a:pt x="19689" y="3423"/>
                  <a:pt x="19711" y="3363"/>
                </a:cubicBezTo>
                <a:cubicBezTo>
                  <a:pt x="19734" y="3300"/>
                  <a:pt x="19503" y="3106"/>
                  <a:pt x="19404" y="3106"/>
                </a:cubicBezTo>
                <a:cubicBezTo>
                  <a:pt x="19310" y="3106"/>
                  <a:pt x="19124" y="2981"/>
                  <a:pt x="19124" y="2917"/>
                </a:cubicBezTo>
                <a:cubicBezTo>
                  <a:pt x="19124" y="2800"/>
                  <a:pt x="18810" y="2624"/>
                  <a:pt x="18622" y="2636"/>
                </a:cubicBezTo>
                <a:cubicBezTo>
                  <a:pt x="18567" y="2640"/>
                  <a:pt x="18515" y="2598"/>
                  <a:pt x="18434" y="2485"/>
                </a:cubicBezTo>
                <a:cubicBezTo>
                  <a:pt x="18302" y="2303"/>
                  <a:pt x="18175" y="2209"/>
                  <a:pt x="18044" y="2191"/>
                </a:cubicBezTo>
                <a:cubicBezTo>
                  <a:pt x="17952" y="2178"/>
                  <a:pt x="17764" y="2075"/>
                  <a:pt x="17770" y="2040"/>
                </a:cubicBezTo>
                <a:cubicBezTo>
                  <a:pt x="17785" y="1954"/>
                  <a:pt x="17674" y="1893"/>
                  <a:pt x="17467" y="1876"/>
                </a:cubicBezTo>
                <a:cubicBezTo>
                  <a:pt x="17336" y="1865"/>
                  <a:pt x="17202" y="1793"/>
                  <a:pt x="17202" y="1734"/>
                </a:cubicBezTo>
                <a:cubicBezTo>
                  <a:pt x="17202" y="1713"/>
                  <a:pt x="17147" y="1672"/>
                  <a:pt x="17077" y="1642"/>
                </a:cubicBezTo>
                <a:cubicBezTo>
                  <a:pt x="16981" y="1601"/>
                  <a:pt x="16931" y="1595"/>
                  <a:pt x="16873" y="1617"/>
                </a:cubicBezTo>
                <a:cubicBezTo>
                  <a:pt x="16813" y="1640"/>
                  <a:pt x="16760" y="1628"/>
                  <a:pt x="16630" y="1568"/>
                </a:cubicBezTo>
                <a:cubicBezTo>
                  <a:pt x="16539" y="1525"/>
                  <a:pt x="16416" y="1487"/>
                  <a:pt x="16356" y="1482"/>
                </a:cubicBezTo>
                <a:cubicBezTo>
                  <a:pt x="16291" y="1477"/>
                  <a:pt x="16174" y="1424"/>
                  <a:pt x="16078" y="1356"/>
                </a:cubicBezTo>
                <a:cubicBezTo>
                  <a:pt x="15946" y="1264"/>
                  <a:pt x="15894" y="1244"/>
                  <a:pt x="15810" y="1255"/>
                </a:cubicBezTo>
                <a:cubicBezTo>
                  <a:pt x="15682" y="1272"/>
                  <a:pt x="15401" y="1178"/>
                  <a:pt x="15401" y="1118"/>
                </a:cubicBezTo>
                <a:cubicBezTo>
                  <a:pt x="15401" y="1045"/>
                  <a:pt x="15176" y="1002"/>
                  <a:pt x="14750" y="994"/>
                </a:cubicBezTo>
                <a:cubicBezTo>
                  <a:pt x="14709" y="993"/>
                  <a:pt x="14665" y="968"/>
                  <a:pt x="14654" y="938"/>
                </a:cubicBezTo>
                <a:cubicBezTo>
                  <a:pt x="14625" y="860"/>
                  <a:pt x="14414" y="809"/>
                  <a:pt x="14166" y="819"/>
                </a:cubicBezTo>
                <a:cubicBezTo>
                  <a:pt x="13978" y="826"/>
                  <a:pt x="13938" y="817"/>
                  <a:pt x="13840" y="751"/>
                </a:cubicBezTo>
                <a:cubicBezTo>
                  <a:pt x="13733" y="679"/>
                  <a:pt x="13714" y="677"/>
                  <a:pt x="13434" y="695"/>
                </a:cubicBezTo>
                <a:cubicBezTo>
                  <a:pt x="13180" y="711"/>
                  <a:pt x="13127" y="706"/>
                  <a:pt x="13023" y="657"/>
                </a:cubicBezTo>
                <a:cubicBezTo>
                  <a:pt x="12864" y="581"/>
                  <a:pt x="12569" y="580"/>
                  <a:pt x="12371" y="655"/>
                </a:cubicBezTo>
                <a:cubicBezTo>
                  <a:pt x="12184" y="725"/>
                  <a:pt x="12134" y="725"/>
                  <a:pt x="12081" y="655"/>
                </a:cubicBezTo>
                <a:cubicBezTo>
                  <a:pt x="12057" y="624"/>
                  <a:pt x="11980" y="581"/>
                  <a:pt x="11908" y="560"/>
                </a:cubicBezTo>
                <a:cubicBezTo>
                  <a:pt x="11837" y="539"/>
                  <a:pt x="11708" y="465"/>
                  <a:pt x="11621" y="396"/>
                </a:cubicBezTo>
                <a:cubicBezTo>
                  <a:pt x="11400" y="219"/>
                  <a:pt x="11314" y="205"/>
                  <a:pt x="11209" y="331"/>
                </a:cubicBezTo>
                <a:cubicBezTo>
                  <a:pt x="11163" y="385"/>
                  <a:pt x="11103" y="430"/>
                  <a:pt x="11078" y="430"/>
                </a:cubicBezTo>
                <a:cubicBezTo>
                  <a:pt x="11018" y="430"/>
                  <a:pt x="10804" y="264"/>
                  <a:pt x="10804" y="218"/>
                </a:cubicBezTo>
                <a:cubicBezTo>
                  <a:pt x="10804" y="199"/>
                  <a:pt x="10875" y="149"/>
                  <a:pt x="10963" y="108"/>
                </a:cubicBezTo>
                <a:cubicBezTo>
                  <a:pt x="11051" y="67"/>
                  <a:pt x="11123" y="22"/>
                  <a:pt x="11123" y="7"/>
                </a:cubicBezTo>
                <a:cubicBezTo>
                  <a:pt x="11123" y="5"/>
                  <a:pt x="10953" y="2"/>
                  <a:pt x="1087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7" name="card-crush-greetings-james-ellis-greeting-cards-you-passed-driving-test-card-well-done-congratulations-L2747-510x600.jpg" descr="card-crush-greetings-james-ellis-greeting-cards-you-passed-driving-test-card-well-done-congratulations-L2747-510x600.jpg"/>
          <p:cNvPicPr>
            <a:picLocks noChangeAspect="1"/>
          </p:cNvPicPr>
          <p:nvPr/>
        </p:nvPicPr>
        <p:blipFill>
          <a:blip r:embed="rId6"/>
          <a:srcRect l="11238" t="4667" r="12614" b="6140"/>
          <a:stretch>
            <a:fillRect/>
          </a:stretch>
        </p:blipFill>
        <p:spPr>
          <a:xfrm>
            <a:off x="9958762" y="4678970"/>
            <a:ext cx="2578211" cy="35528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extrusionOk="0">
                <a:moveTo>
                  <a:pt x="0" y="0"/>
                </a:moveTo>
                <a:lnTo>
                  <a:pt x="60" y="10202"/>
                </a:lnTo>
                <a:cubicBezTo>
                  <a:pt x="92" y="15812"/>
                  <a:pt x="139" y="20482"/>
                  <a:pt x="166" y="20582"/>
                </a:cubicBezTo>
                <a:cubicBezTo>
                  <a:pt x="200" y="20706"/>
                  <a:pt x="314" y="20769"/>
                  <a:pt x="528" y="20787"/>
                </a:cubicBezTo>
                <a:cubicBezTo>
                  <a:pt x="699" y="20801"/>
                  <a:pt x="846" y="20860"/>
                  <a:pt x="854" y="20917"/>
                </a:cubicBezTo>
                <a:cubicBezTo>
                  <a:pt x="861" y="20974"/>
                  <a:pt x="872" y="21092"/>
                  <a:pt x="880" y="21180"/>
                </a:cubicBezTo>
                <a:cubicBezTo>
                  <a:pt x="888" y="21268"/>
                  <a:pt x="975" y="21398"/>
                  <a:pt x="1073" y="21470"/>
                </a:cubicBezTo>
                <a:cubicBezTo>
                  <a:pt x="1232" y="21586"/>
                  <a:pt x="2299" y="21600"/>
                  <a:pt x="11101" y="21600"/>
                </a:cubicBezTo>
                <a:cubicBezTo>
                  <a:pt x="18333" y="21600"/>
                  <a:pt x="21026" y="21574"/>
                  <a:pt x="21238" y="21503"/>
                </a:cubicBezTo>
                <a:lnTo>
                  <a:pt x="21524" y="21407"/>
                </a:lnTo>
                <a:lnTo>
                  <a:pt x="21537" y="13051"/>
                </a:lnTo>
                <a:cubicBezTo>
                  <a:pt x="21543" y="8456"/>
                  <a:pt x="21556" y="3980"/>
                  <a:pt x="21570" y="3105"/>
                </a:cubicBezTo>
                <a:cubicBezTo>
                  <a:pt x="21600" y="1264"/>
                  <a:pt x="21550" y="857"/>
                  <a:pt x="21271" y="758"/>
                </a:cubicBezTo>
                <a:cubicBezTo>
                  <a:pt x="21162" y="719"/>
                  <a:pt x="20982" y="656"/>
                  <a:pt x="20873" y="618"/>
                </a:cubicBezTo>
                <a:cubicBezTo>
                  <a:pt x="20764" y="579"/>
                  <a:pt x="20660" y="449"/>
                  <a:pt x="20640" y="328"/>
                </a:cubicBezTo>
                <a:lnTo>
                  <a:pt x="20604" y="109"/>
                </a:lnTo>
                <a:lnTo>
                  <a:pt x="15077" y="109"/>
                </a:lnTo>
                <a:cubicBezTo>
                  <a:pt x="12036" y="109"/>
                  <a:pt x="7399" y="86"/>
                  <a:pt x="4773" y="55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8" name="b306e5d0cb4bc9c1db5ce967f3784b65-merry-christmas-greeting-by-vexels.png" descr="b306e5d0cb4bc9c1db5ce967f3784b65-merry-christmas-greeting-by-vexel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6922" y="1276105"/>
            <a:ext cx="3552826" cy="3552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animBg="1" advAuto="0"/>
      <p:bldP spid="156" grpId="2" animBg="1" advAuto="0"/>
      <p:bldP spid="157" grpId="3" animBg="1" advAuto="0"/>
      <p:bldP spid="158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1843C6B-7202-0D44-B0A7-0EB9888C2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" y="379657"/>
            <a:ext cx="12972826" cy="8994286"/>
          </a:xfrm>
          <a:prstGeom prst="rect">
            <a:avLst/>
          </a:prstGeom>
        </p:spPr>
      </p:pic>
      <p:sp>
        <p:nvSpPr>
          <p:cNvPr id="16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3" name="x16_cdm-advent-90g_1200px_copy.png" descr="x16_cdm-advent-90g_1200px_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88" y="4320889"/>
            <a:ext cx="2854623" cy="2854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ng-candles-free-candles-free-png-image-png-image-2100.png" descr="png-candles-free-candles-free-png-image-png-image-2100.png"/>
          <p:cNvPicPr>
            <a:picLocks noChangeAspect="1"/>
          </p:cNvPicPr>
          <p:nvPr/>
        </p:nvPicPr>
        <p:blipFill>
          <a:blip r:embed="rId4"/>
          <a:srcRect b="2"/>
          <a:stretch>
            <a:fillRect/>
          </a:stretch>
        </p:blipFill>
        <p:spPr>
          <a:xfrm>
            <a:off x="4449883" y="4410441"/>
            <a:ext cx="3633379" cy="2854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2"/>
                </a:lnTo>
                <a:lnTo>
                  <a:pt x="0" y="21600"/>
                </a:lnTo>
                <a:lnTo>
                  <a:pt x="10799" y="21600"/>
                </a:lnTo>
                <a:lnTo>
                  <a:pt x="21600" y="21600"/>
                </a:lnTo>
                <a:lnTo>
                  <a:pt x="21600" y="10802"/>
                </a:lnTo>
                <a:lnTo>
                  <a:pt x="21600" y="0"/>
                </a:lnTo>
                <a:lnTo>
                  <a:pt x="10799" y="0"/>
                </a:lnTo>
                <a:lnTo>
                  <a:pt x="0" y="0"/>
                </a:lnTo>
                <a:close/>
                <a:moveTo>
                  <a:pt x="15178" y="375"/>
                </a:moveTo>
                <a:cubicBezTo>
                  <a:pt x="15260" y="385"/>
                  <a:pt x="15307" y="412"/>
                  <a:pt x="15352" y="456"/>
                </a:cubicBezTo>
                <a:cubicBezTo>
                  <a:pt x="15462" y="565"/>
                  <a:pt x="15461" y="570"/>
                  <a:pt x="15357" y="673"/>
                </a:cubicBezTo>
                <a:cubicBezTo>
                  <a:pt x="15254" y="774"/>
                  <a:pt x="15257" y="782"/>
                  <a:pt x="15402" y="928"/>
                </a:cubicBezTo>
                <a:cubicBezTo>
                  <a:pt x="15512" y="1039"/>
                  <a:pt x="15537" y="1099"/>
                  <a:pt x="15494" y="1165"/>
                </a:cubicBezTo>
                <a:cubicBezTo>
                  <a:pt x="15449" y="1234"/>
                  <a:pt x="15469" y="1246"/>
                  <a:pt x="15579" y="1219"/>
                </a:cubicBezTo>
                <a:cubicBezTo>
                  <a:pt x="15690" y="1192"/>
                  <a:pt x="15727" y="1219"/>
                  <a:pt x="15751" y="1336"/>
                </a:cubicBezTo>
                <a:cubicBezTo>
                  <a:pt x="15777" y="1464"/>
                  <a:pt x="15824" y="1486"/>
                  <a:pt x="16058" y="1486"/>
                </a:cubicBezTo>
                <a:cubicBezTo>
                  <a:pt x="16369" y="1486"/>
                  <a:pt x="16570" y="1593"/>
                  <a:pt x="16527" y="1736"/>
                </a:cubicBezTo>
                <a:cubicBezTo>
                  <a:pt x="16511" y="1789"/>
                  <a:pt x="16524" y="1842"/>
                  <a:pt x="16556" y="1856"/>
                </a:cubicBezTo>
                <a:cubicBezTo>
                  <a:pt x="16637" y="1891"/>
                  <a:pt x="16653" y="2326"/>
                  <a:pt x="16648" y="4426"/>
                </a:cubicBezTo>
                <a:cubicBezTo>
                  <a:pt x="16641" y="6726"/>
                  <a:pt x="16631" y="7141"/>
                  <a:pt x="16584" y="7201"/>
                </a:cubicBezTo>
                <a:cubicBezTo>
                  <a:pt x="16563" y="7227"/>
                  <a:pt x="16546" y="7353"/>
                  <a:pt x="16546" y="7480"/>
                </a:cubicBezTo>
                <a:cubicBezTo>
                  <a:pt x="16546" y="7608"/>
                  <a:pt x="16523" y="7729"/>
                  <a:pt x="16492" y="7754"/>
                </a:cubicBezTo>
                <a:cubicBezTo>
                  <a:pt x="16461" y="7778"/>
                  <a:pt x="16435" y="7906"/>
                  <a:pt x="16435" y="8036"/>
                </a:cubicBezTo>
                <a:cubicBezTo>
                  <a:pt x="16435" y="8217"/>
                  <a:pt x="16457" y="8269"/>
                  <a:pt x="16532" y="8261"/>
                </a:cubicBezTo>
                <a:cubicBezTo>
                  <a:pt x="16623" y="8252"/>
                  <a:pt x="16632" y="8458"/>
                  <a:pt x="16645" y="11567"/>
                </a:cubicBezTo>
                <a:lnTo>
                  <a:pt x="16659" y="14885"/>
                </a:lnTo>
                <a:lnTo>
                  <a:pt x="16492" y="14964"/>
                </a:lnTo>
                <a:cubicBezTo>
                  <a:pt x="16355" y="15029"/>
                  <a:pt x="16324" y="15086"/>
                  <a:pt x="16324" y="15267"/>
                </a:cubicBezTo>
                <a:cubicBezTo>
                  <a:pt x="16324" y="15544"/>
                  <a:pt x="16175" y="15723"/>
                  <a:pt x="15945" y="15723"/>
                </a:cubicBezTo>
                <a:cubicBezTo>
                  <a:pt x="15793" y="15723"/>
                  <a:pt x="15770" y="15746"/>
                  <a:pt x="15770" y="15900"/>
                </a:cubicBezTo>
                <a:cubicBezTo>
                  <a:pt x="15770" y="16109"/>
                  <a:pt x="15638" y="16203"/>
                  <a:pt x="15520" y="16078"/>
                </a:cubicBezTo>
                <a:cubicBezTo>
                  <a:pt x="15474" y="16029"/>
                  <a:pt x="15395" y="16013"/>
                  <a:pt x="15341" y="16042"/>
                </a:cubicBezTo>
                <a:cubicBezTo>
                  <a:pt x="15202" y="16114"/>
                  <a:pt x="14611" y="16149"/>
                  <a:pt x="14581" y="16087"/>
                </a:cubicBezTo>
                <a:cubicBezTo>
                  <a:pt x="14525" y="15970"/>
                  <a:pt x="14666" y="15832"/>
                  <a:pt x="14935" y="15744"/>
                </a:cubicBezTo>
                <a:cubicBezTo>
                  <a:pt x="15338" y="15613"/>
                  <a:pt x="15817" y="15311"/>
                  <a:pt x="15904" y="15132"/>
                </a:cubicBezTo>
                <a:cubicBezTo>
                  <a:pt x="15965" y="15009"/>
                  <a:pt x="15986" y="13923"/>
                  <a:pt x="16015" y="9561"/>
                </a:cubicBezTo>
                <a:cubicBezTo>
                  <a:pt x="16036" y="6581"/>
                  <a:pt x="16065" y="3703"/>
                  <a:pt x="16081" y="3165"/>
                </a:cubicBezTo>
                <a:cubicBezTo>
                  <a:pt x="16107" y="2331"/>
                  <a:pt x="16099" y="2162"/>
                  <a:pt x="16020" y="2009"/>
                </a:cubicBezTo>
                <a:cubicBezTo>
                  <a:pt x="15886" y="1749"/>
                  <a:pt x="15619" y="1634"/>
                  <a:pt x="14977" y="1562"/>
                </a:cubicBezTo>
                <a:cubicBezTo>
                  <a:pt x="14665" y="1526"/>
                  <a:pt x="14161" y="1459"/>
                  <a:pt x="13859" y="1411"/>
                </a:cubicBezTo>
                <a:cubicBezTo>
                  <a:pt x="13302" y="1323"/>
                  <a:pt x="13178" y="1332"/>
                  <a:pt x="11856" y="1565"/>
                </a:cubicBezTo>
                <a:cubicBezTo>
                  <a:pt x="11394" y="1646"/>
                  <a:pt x="10970" y="1812"/>
                  <a:pt x="10855" y="1958"/>
                </a:cubicBezTo>
                <a:cubicBezTo>
                  <a:pt x="10789" y="2042"/>
                  <a:pt x="10773" y="2287"/>
                  <a:pt x="10773" y="3183"/>
                </a:cubicBezTo>
                <a:cubicBezTo>
                  <a:pt x="10773" y="4080"/>
                  <a:pt x="10756" y="4321"/>
                  <a:pt x="10690" y="4390"/>
                </a:cubicBezTo>
                <a:cubicBezTo>
                  <a:pt x="10632" y="4452"/>
                  <a:pt x="10451" y="4462"/>
                  <a:pt x="10039" y="4429"/>
                </a:cubicBezTo>
                <a:cubicBezTo>
                  <a:pt x="9725" y="4405"/>
                  <a:pt x="9243" y="4368"/>
                  <a:pt x="8968" y="4348"/>
                </a:cubicBezTo>
                <a:cubicBezTo>
                  <a:pt x="8287" y="4298"/>
                  <a:pt x="6932" y="4478"/>
                  <a:pt x="6597" y="4664"/>
                </a:cubicBezTo>
                <a:cubicBezTo>
                  <a:pt x="6454" y="4743"/>
                  <a:pt x="6212" y="4960"/>
                  <a:pt x="6061" y="5147"/>
                </a:cubicBezTo>
                <a:cubicBezTo>
                  <a:pt x="5706" y="5588"/>
                  <a:pt x="5663" y="5851"/>
                  <a:pt x="5696" y="7297"/>
                </a:cubicBezTo>
                <a:cubicBezTo>
                  <a:pt x="5775" y="10795"/>
                  <a:pt x="5886" y="16086"/>
                  <a:pt x="5887" y="16351"/>
                </a:cubicBezTo>
                <a:cubicBezTo>
                  <a:pt x="5887" y="16614"/>
                  <a:pt x="5917" y="16700"/>
                  <a:pt x="6094" y="16924"/>
                </a:cubicBezTo>
                <a:cubicBezTo>
                  <a:pt x="6524" y="17470"/>
                  <a:pt x="7559" y="17739"/>
                  <a:pt x="8812" y="17633"/>
                </a:cubicBezTo>
                <a:cubicBezTo>
                  <a:pt x="9906" y="17541"/>
                  <a:pt x="10694" y="17267"/>
                  <a:pt x="11235" y="16792"/>
                </a:cubicBezTo>
                <a:cubicBezTo>
                  <a:pt x="11492" y="16567"/>
                  <a:pt x="11514" y="16521"/>
                  <a:pt x="11575" y="16063"/>
                </a:cubicBezTo>
                <a:cubicBezTo>
                  <a:pt x="11594" y="15918"/>
                  <a:pt x="11632" y="15783"/>
                  <a:pt x="11658" y="15762"/>
                </a:cubicBezTo>
                <a:cubicBezTo>
                  <a:pt x="11719" y="15714"/>
                  <a:pt x="12617" y="15869"/>
                  <a:pt x="12679" y="15939"/>
                </a:cubicBezTo>
                <a:cubicBezTo>
                  <a:pt x="12747" y="16017"/>
                  <a:pt x="12503" y="16168"/>
                  <a:pt x="12377" y="16126"/>
                </a:cubicBezTo>
                <a:cubicBezTo>
                  <a:pt x="12281" y="16094"/>
                  <a:pt x="12271" y="16134"/>
                  <a:pt x="12271" y="16606"/>
                </a:cubicBezTo>
                <a:cubicBezTo>
                  <a:pt x="12271" y="16964"/>
                  <a:pt x="12248" y="17146"/>
                  <a:pt x="12193" y="17204"/>
                </a:cubicBezTo>
                <a:cubicBezTo>
                  <a:pt x="12068" y="17337"/>
                  <a:pt x="12023" y="17163"/>
                  <a:pt x="12037" y="16591"/>
                </a:cubicBezTo>
                <a:cubicBezTo>
                  <a:pt x="12051" y="16044"/>
                  <a:pt x="12015" y="15977"/>
                  <a:pt x="11830" y="16231"/>
                </a:cubicBezTo>
                <a:cubicBezTo>
                  <a:pt x="11690" y="16423"/>
                  <a:pt x="11688" y="16422"/>
                  <a:pt x="11837" y="16777"/>
                </a:cubicBezTo>
                <a:cubicBezTo>
                  <a:pt x="11928" y="16996"/>
                  <a:pt x="11944" y="17088"/>
                  <a:pt x="11896" y="17150"/>
                </a:cubicBezTo>
                <a:cubicBezTo>
                  <a:pt x="11848" y="17211"/>
                  <a:pt x="11813" y="17211"/>
                  <a:pt x="11752" y="17147"/>
                </a:cubicBezTo>
                <a:cubicBezTo>
                  <a:pt x="11706" y="17098"/>
                  <a:pt x="11657" y="17089"/>
                  <a:pt x="11639" y="17126"/>
                </a:cubicBezTo>
                <a:cubicBezTo>
                  <a:pt x="11621" y="17161"/>
                  <a:pt x="11462" y="17211"/>
                  <a:pt x="11282" y="17237"/>
                </a:cubicBezTo>
                <a:cubicBezTo>
                  <a:pt x="11022" y="17274"/>
                  <a:pt x="10924" y="17325"/>
                  <a:pt x="10799" y="17492"/>
                </a:cubicBezTo>
                <a:cubicBezTo>
                  <a:pt x="10713" y="17607"/>
                  <a:pt x="10591" y="17702"/>
                  <a:pt x="10527" y="17702"/>
                </a:cubicBezTo>
                <a:cubicBezTo>
                  <a:pt x="10464" y="17702"/>
                  <a:pt x="10249" y="17732"/>
                  <a:pt x="10051" y="17768"/>
                </a:cubicBezTo>
                <a:cubicBezTo>
                  <a:pt x="9853" y="17805"/>
                  <a:pt x="9674" y="17821"/>
                  <a:pt x="9652" y="17804"/>
                </a:cubicBezTo>
                <a:cubicBezTo>
                  <a:pt x="9631" y="17787"/>
                  <a:pt x="9598" y="17807"/>
                  <a:pt x="9579" y="17846"/>
                </a:cubicBezTo>
                <a:cubicBezTo>
                  <a:pt x="9560" y="17886"/>
                  <a:pt x="9372" y="17918"/>
                  <a:pt x="9161" y="17918"/>
                </a:cubicBezTo>
                <a:cubicBezTo>
                  <a:pt x="8951" y="17918"/>
                  <a:pt x="8765" y="17949"/>
                  <a:pt x="8746" y="17987"/>
                </a:cubicBezTo>
                <a:cubicBezTo>
                  <a:pt x="8727" y="18026"/>
                  <a:pt x="8526" y="18060"/>
                  <a:pt x="8300" y="18060"/>
                </a:cubicBezTo>
                <a:cubicBezTo>
                  <a:pt x="8075" y="18060"/>
                  <a:pt x="7876" y="18026"/>
                  <a:pt x="7857" y="17987"/>
                </a:cubicBezTo>
                <a:cubicBezTo>
                  <a:pt x="7838" y="17949"/>
                  <a:pt x="7652" y="17918"/>
                  <a:pt x="7441" y="17918"/>
                </a:cubicBezTo>
                <a:cubicBezTo>
                  <a:pt x="7231" y="17918"/>
                  <a:pt x="7043" y="17884"/>
                  <a:pt x="7024" y="17843"/>
                </a:cubicBezTo>
                <a:cubicBezTo>
                  <a:pt x="7004" y="17803"/>
                  <a:pt x="6941" y="17788"/>
                  <a:pt x="6885" y="17810"/>
                </a:cubicBezTo>
                <a:cubicBezTo>
                  <a:pt x="6829" y="17833"/>
                  <a:pt x="6772" y="17826"/>
                  <a:pt x="6757" y="17795"/>
                </a:cubicBezTo>
                <a:cubicBezTo>
                  <a:pt x="6715" y="17708"/>
                  <a:pt x="6400" y="17742"/>
                  <a:pt x="6304" y="17843"/>
                </a:cubicBezTo>
                <a:cubicBezTo>
                  <a:pt x="6193" y="17961"/>
                  <a:pt x="6017" y="17809"/>
                  <a:pt x="6106" y="17672"/>
                </a:cubicBezTo>
                <a:cubicBezTo>
                  <a:pt x="6204" y="17522"/>
                  <a:pt x="6050" y="17216"/>
                  <a:pt x="5887" y="17237"/>
                </a:cubicBezTo>
                <a:cubicBezTo>
                  <a:pt x="5810" y="17246"/>
                  <a:pt x="5718" y="17228"/>
                  <a:pt x="5684" y="17195"/>
                </a:cubicBezTo>
                <a:cubicBezTo>
                  <a:pt x="5649" y="17161"/>
                  <a:pt x="5553" y="17168"/>
                  <a:pt x="5467" y="17210"/>
                </a:cubicBezTo>
                <a:cubicBezTo>
                  <a:pt x="5201" y="17338"/>
                  <a:pt x="5165" y="17269"/>
                  <a:pt x="5165" y="16648"/>
                </a:cubicBezTo>
                <a:cubicBezTo>
                  <a:pt x="5165" y="16338"/>
                  <a:pt x="5188" y="16066"/>
                  <a:pt x="5219" y="16042"/>
                </a:cubicBezTo>
                <a:cubicBezTo>
                  <a:pt x="5291" y="15985"/>
                  <a:pt x="5291" y="15036"/>
                  <a:pt x="5219" y="14979"/>
                </a:cubicBezTo>
                <a:cubicBezTo>
                  <a:pt x="5157" y="14930"/>
                  <a:pt x="5139" y="12095"/>
                  <a:pt x="5200" y="12018"/>
                </a:cubicBezTo>
                <a:cubicBezTo>
                  <a:pt x="5220" y="11992"/>
                  <a:pt x="5273" y="12006"/>
                  <a:pt x="5316" y="12051"/>
                </a:cubicBezTo>
                <a:cubicBezTo>
                  <a:pt x="5382" y="12120"/>
                  <a:pt x="5381" y="12103"/>
                  <a:pt x="5323" y="11928"/>
                </a:cubicBezTo>
                <a:cubicBezTo>
                  <a:pt x="5285" y="11814"/>
                  <a:pt x="5234" y="11691"/>
                  <a:pt x="5209" y="11654"/>
                </a:cubicBezTo>
                <a:cubicBezTo>
                  <a:pt x="5145" y="11558"/>
                  <a:pt x="5154" y="11351"/>
                  <a:pt x="5228" y="11198"/>
                </a:cubicBezTo>
                <a:cubicBezTo>
                  <a:pt x="5268" y="11117"/>
                  <a:pt x="5274" y="11016"/>
                  <a:pt x="5245" y="10934"/>
                </a:cubicBezTo>
                <a:cubicBezTo>
                  <a:pt x="5219" y="10860"/>
                  <a:pt x="5191" y="10722"/>
                  <a:pt x="5184" y="10624"/>
                </a:cubicBezTo>
                <a:cubicBezTo>
                  <a:pt x="5146" y="10129"/>
                  <a:pt x="5140" y="5365"/>
                  <a:pt x="5176" y="5336"/>
                </a:cubicBezTo>
                <a:cubicBezTo>
                  <a:pt x="5200" y="5318"/>
                  <a:pt x="5193" y="5240"/>
                  <a:pt x="5160" y="5162"/>
                </a:cubicBezTo>
                <a:cubicBezTo>
                  <a:pt x="5051" y="4902"/>
                  <a:pt x="5191" y="4797"/>
                  <a:pt x="5578" y="4847"/>
                </a:cubicBezTo>
                <a:cubicBezTo>
                  <a:pt x="5762" y="4870"/>
                  <a:pt x="5948" y="4861"/>
                  <a:pt x="5990" y="4826"/>
                </a:cubicBezTo>
                <a:cubicBezTo>
                  <a:pt x="6043" y="4782"/>
                  <a:pt x="6068" y="4598"/>
                  <a:pt x="6073" y="4240"/>
                </a:cubicBezTo>
                <a:lnTo>
                  <a:pt x="6080" y="3718"/>
                </a:lnTo>
                <a:lnTo>
                  <a:pt x="6498" y="3739"/>
                </a:lnTo>
                <a:cubicBezTo>
                  <a:pt x="6781" y="3753"/>
                  <a:pt x="6932" y="3792"/>
                  <a:pt x="6974" y="3862"/>
                </a:cubicBezTo>
                <a:cubicBezTo>
                  <a:pt x="7041" y="3974"/>
                  <a:pt x="7135" y="4008"/>
                  <a:pt x="7083" y="3901"/>
                </a:cubicBezTo>
                <a:cubicBezTo>
                  <a:pt x="7017" y="3764"/>
                  <a:pt x="7202" y="3734"/>
                  <a:pt x="8062" y="3745"/>
                </a:cubicBezTo>
                <a:cubicBezTo>
                  <a:pt x="8749" y="3753"/>
                  <a:pt x="8974" y="3781"/>
                  <a:pt x="9074" y="3865"/>
                </a:cubicBezTo>
                <a:cubicBezTo>
                  <a:pt x="9190" y="3962"/>
                  <a:pt x="9209" y="3961"/>
                  <a:pt x="9239" y="3859"/>
                </a:cubicBezTo>
                <a:cubicBezTo>
                  <a:pt x="9258" y="3796"/>
                  <a:pt x="9294" y="3760"/>
                  <a:pt x="9319" y="3781"/>
                </a:cubicBezTo>
                <a:cubicBezTo>
                  <a:pt x="9345" y="3801"/>
                  <a:pt x="9459" y="3788"/>
                  <a:pt x="9572" y="3748"/>
                </a:cubicBezTo>
                <a:cubicBezTo>
                  <a:pt x="9703" y="3701"/>
                  <a:pt x="9897" y="3696"/>
                  <a:pt x="10105" y="3736"/>
                </a:cubicBezTo>
                <a:lnTo>
                  <a:pt x="10431" y="3799"/>
                </a:lnTo>
                <a:lnTo>
                  <a:pt x="10410" y="3018"/>
                </a:lnTo>
                <a:cubicBezTo>
                  <a:pt x="10397" y="2542"/>
                  <a:pt x="10412" y="2201"/>
                  <a:pt x="10447" y="2147"/>
                </a:cubicBezTo>
                <a:cubicBezTo>
                  <a:pt x="10479" y="2098"/>
                  <a:pt x="10487" y="2024"/>
                  <a:pt x="10466" y="1982"/>
                </a:cubicBezTo>
                <a:cubicBezTo>
                  <a:pt x="10446" y="1940"/>
                  <a:pt x="10454" y="1867"/>
                  <a:pt x="10485" y="1820"/>
                </a:cubicBezTo>
                <a:cubicBezTo>
                  <a:pt x="10516" y="1773"/>
                  <a:pt x="10542" y="1703"/>
                  <a:pt x="10544" y="1664"/>
                </a:cubicBezTo>
                <a:cubicBezTo>
                  <a:pt x="10546" y="1625"/>
                  <a:pt x="10605" y="1587"/>
                  <a:pt x="10674" y="1580"/>
                </a:cubicBezTo>
                <a:cubicBezTo>
                  <a:pt x="10851" y="1561"/>
                  <a:pt x="11228" y="1482"/>
                  <a:pt x="11327" y="1441"/>
                </a:cubicBezTo>
                <a:cubicBezTo>
                  <a:pt x="11397" y="1413"/>
                  <a:pt x="11395" y="1395"/>
                  <a:pt x="11313" y="1336"/>
                </a:cubicBezTo>
                <a:cubicBezTo>
                  <a:pt x="11255" y="1295"/>
                  <a:pt x="11232" y="1233"/>
                  <a:pt x="11257" y="1183"/>
                </a:cubicBezTo>
                <a:cubicBezTo>
                  <a:pt x="11280" y="1137"/>
                  <a:pt x="11299" y="953"/>
                  <a:pt x="11299" y="778"/>
                </a:cubicBezTo>
                <a:lnTo>
                  <a:pt x="11299" y="459"/>
                </a:lnTo>
                <a:lnTo>
                  <a:pt x="12092" y="459"/>
                </a:lnTo>
                <a:cubicBezTo>
                  <a:pt x="12581" y="459"/>
                  <a:pt x="12883" y="488"/>
                  <a:pt x="12885" y="532"/>
                </a:cubicBezTo>
                <a:cubicBezTo>
                  <a:pt x="12886" y="570"/>
                  <a:pt x="12837" y="613"/>
                  <a:pt x="12778" y="625"/>
                </a:cubicBezTo>
                <a:cubicBezTo>
                  <a:pt x="12704" y="640"/>
                  <a:pt x="12674" y="697"/>
                  <a:pt x="12679" y="814"/>
                </a:cubicBezTo>
                <a:cubicBezTo>
                  <a:pt x="12684" y="921"/>
                  <a:pt x="12707" y="958"/>
                  <a:pt x="12741" y="916"/>
                </a:cubicBezTo>
                <a:cubicBezTo>
                  <a:pt x="12770" y="879"/>
                  <a:pt x="12939" y="850"/>
                  <a:pt x="13118" y="850"/>
                </a:cubicBezTo>
                <a:cubicBezTo>
                  <a:pt x="13412" y="850"/>
                  <a:pt x="13459" y="828"/>
                  <a:pt x="13585" y="637"/>
                </a:cubicBezTo>
                <a:cubicBezTo>
                  <a:pt x="13725" y="425"/>
                  <a:pt x="13900" y="360"/>
                  <a:pt x="13965" y="495"/>
                </a:cubicBezTo>
                <a:cubicBezTo>
                  <a:pt x="14008" y="584"/>
                  <a:pt x="14229" y="587"/>
                  <a:pt x="14300" y="501"/>
                </a:cubicBezTo>
                <a:cubicBezTo>
                  <a:pt x="14329" y="466"/>
                  <a:pt x="14554" y="419"/>
                  <a:pt x="14798" y="393"/>
                </a:cubicBezTo>
                <a:cubicBezTo>
                  <a:pt x="14978" y="374"/>
                  <a:pt x="15095" y="366"/>
                  <a:pt x="15178" y="37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" name="815JQoHB2GL._SX425_.jpg" descr="815JQoHB2GL._SX425_.jpg"/>
          <p:cNvPicPr>
            <a:picLocks noChangeAspect="1"/>
          </p:cNvPicPr>
          <p:nvPr/>
        </p:nvPicPr>
        <p:blipFill>
          <a:blip r:embed="rId5"/>
          <a:srcRect t="7859" r="10999"/>
          <a:stretch>
            <a:fillRect/>
          </a:stretch>
        </p:blipFill>
        <p:spPr>
          <a:xfrm>
            <a:off x="9891696" y="4650663"/>
            <a:ext cx="2012160" cy="2602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10035" y="0"/>
                </a:moveTo>
                <a:lnTo>
                  <a:pt x="9532" y="751"/>
                </a:lnTo>
                <a:cubicBezTo>
                  <a:pt x="9258" y="1164"/>
                  <a:pt x="8865" y="1813"/>
                  <a:pt x="8659" y="2194"/>
                </a:cubicBezTo>
                <a:cubicBezTo>
                  <a:pt x="8453" y="2574"/>
                  <a:pt x="8245" y="2927"/>
                  <a:pt x="8195" y="2977"/>
                </a:cubicBezTo>
                <a:cubicBezTo>
                  <a:pt x="8145" y="3028"/>
                  <a:pt x="8132" y="3104"/>
                  <a:pt x="8165" y="3145"/>
                </a:cubicBezTo>
                <a:cubicBezTo>
                  <a:pt x="8198" y="3187"/>
                  <a:pt x="8160" y="3249"/>
                  <a:pt x="8080" y="3284"/>
                </a:cubicBezTo>
                <a:cubicBezTo>
                  <a:pt x="7923" y="3352"/>
                  <a:pt x="6577" y="5483"/>
                  <a:pt x="6474" y="5827"/>
                </a:cubicBezTo>
                <a:cubicBezTo>
                  <a:pt x="6440" y="5942"/>
                  <a:pt x="6357" y="6072"/>
                  <a:pt x="6287" y="6116"/>
                </a:cubicBezTo>
                <a:cubicBezTo>
                  <a:pt x="6088" y="6241"/>
                  <a:pt x="4832" y="8251"/>
                  <a:pt x="4881" y="8366"/>
                </a:cubicBezTo>
                <a:cubicBezTo>
                  <a:pt x="4893" y="8395"/>
                  <a:pt x="4785" y="8608"/>
                  <a:pt x="4643" y="8840"/>
                </a:cubicBezTo>
                <a:cubicBezTo>
                  <a:pt x="4500" y="9073"/>
                  <a:pt x="4278" y="9453"/>
                  <a:pt x="4149" y="9683"/>
                </a:cubicBezTo>
                <a:cubicBezTo>
                  <a:pt x="4019" y="9914"/>
                  <a:pt x="3816" y="10192"/>
                  <a:pt x="3701" y="10299"/>
                </a:cubicBezTo>
                <a:cubicBezTo>
                  <a:pt x="3529" y="10461"/>
                  <a:pt x="3382" y="10692"/>
                  <a:pt x="3314" y="10915"/>
                </a:cubicBezTo>
                <a:cubicBezTo>
                  <a:pt x="3284" y="11013"/>
                  <a:pt x="2764" y="11890"/>
                  <a:pt x="2675" y="11992"/>
                </a:cubicBezTo>
                <a:cubicBezTo>
                  <a:pt x="2511" y="12180"/>
                  <a:pt x="2067" y="12892"/>
                  <a:pt x="2044" y="13003"/>
                </a:cubicBezTo>
                <a:cubicBezTo>
                  <a:pt x="2033" y="13060"/>
                  <a:pt x="1946" y="13195"/>
                  <a:pt x="1853" y="13303"/>
                </a:cubicBezTo>
                <a:cubicBezTo>
                  <a:pt x="1760" y="13412"/>
                  <a:pt x="1571" y="13723"/>
                  <a:pt x="1431" y="13995"/>
                </a:cubicBezTo>
                <a:cubicBezTo>
                  <a:pt x="1291" y="14267"/>
                  <a:pt x="979" y="14811"/>
                  <a:pt x="737" y="15204"/>
                </a:cubicBezTo>
                <a:cubicBezTo>
                  <a:pt x="495" y="15596"/>
                  <a:pt x="298" y="15945"/>
                  <a:pt x="298" y="15981"/>
                </a:cubicBezTo>
                <a:cubicBezTo>
                  <a:pt x="298" y="16016"/>
                  <a:pt x="231" y="16090"/>
                  <a:pt x="149" y="16142"/>
                </a:cubicBezTo>
                <a:cubicBezTo>
                  <a:pt x="22" y="16224"/>
                  <a:pt x="0" y="16629"/>
                  <a:pt x="0" y="18919"/>
                </a:cubicBezTo>
                <a:lnTo>
                  <a:pt x="0" y="21600"/>
                </a:lnTo>
                <a:lnTo>
                  <a:pt x="5661" y="21580"/>
                </a:lnTo>
                <a:lnTo>
                  <a:pt x="11321" y="21560"/>
                </a:lnTo>
                <a:lnTo>
                  <a:pt x="12203" y="20101"/>
                </a:lnTo>
                <a:cubicBezTo>
                  <a:pt x="12689" y="19298"/>
                  <a:pt x="13326" y="18261"/>
                  <a:pt x="13617" y="17796"/>
                </a:cubicBezTo>
                <a:cubicBezTo>
                  <a:pt x="13908" y="17331"/>
                  <a:pt x="14287" y="16708"/>
                  <a:pt x="14460" y="16412"/>
                </a:cubicBezTo>
                <a:cubicBezTo>
                  <a:pt x="14634" y="16117"/>
                  <a:pt x="15107" y="15338"/>
                  <a:pt x="15513" y="14683"/>
                </a:cubicBezTo>
                <a:cubicBezTo>
                  <a:pt x="15918" y="14028"/>
                  <a:pt x="16310" y="13387"/>
                  <a:pt x="16381" y="13260"/>
                </a:cubicBezTo>
                <a:cubicBezTo>
                  <a:pt x="16453" y="13134"/>
                  <a:pt x="16808" y="12558"/>
                  <a:pt x="17169" y="11982"/>
                </a:cubicBezTo>
                <a:cubicBezTo>
                  <a:pt x="17531" y="11407"/>
                  <a:pt x="17825" y="10890"/>
                  <a:pt x="17825" y="10833"/>
                </a:cubicBezTo>
                <a:cubicBezTo>
                  <a:pt x="17825" y="10776"/>
                  <a:pt x="18378" y="9862"/>
                  <a:pt x="19052" y="8804"/>
                </a:cubicBezTo>
                <a:cubicBezTo>
                  <a:pt x="20947" y="5828"/>
                  <a:pt x="21600" y="4616"/>
                  <a:pt x="21595" y="4091"/>
                </a:cubicBezTo>
                <a:cubicBezTo>
                  <a:pt x="21588" y="3350"/>
                  <a:pt x="21573" y="3310"/>
                  <a:pt x="21237" y="3096"/>
                </a:cubicBezTo>
                <a:cubicBezTo>
                  <a:pt x="21055" y="2980"/>
                  <a:pt x="20694" y="2804"/>
                  <a:pt x="20432" y="2704"/>
                </a:cubicBezTo>
                <a:cubicBezTo>
                  <a:pt x="20171" y="2605"/>
                  <a:pt x="19843" y="2477"/>
                  <a:pt x="19704" y="2421"/>
                </a:cubicBezTo>
                <a:cubicBezTo>
                  <a:pt x="19565" y="2365"/>
                  <a:pt x="19156" y="2275"/>
                  <a:pt x="18797" y="2223"/>
                </a:cubicBezTo>
                <a:cubicBezTo>
                  <a:pt x="18178" y="2135"/>
                  <a:pt x="18129" y="2140"/>
                  <a:pt x="17868" y="2299"/>
                </a:cubicBezTo>
                <a:lnTo>
                  <a:pt x="17591" y="2467"/>
                </a:lnTo>
                <a:lnTo>
                  <a:pt x="17186" y="2121"/>
                </a:lnTo>
                <a:cubicBezTo>
                  <a:pt x="16922" y="1897"/>
                  <a:pt x="16508" y="1680"/>
                  <a:pt x="16015" y="1499"/>
                </a:cubicBezTo>
                <a:cubicBezTo>
                  <a:pt x="15237" y="1212"/>
                  <a:pt x="14893" y="1147"/>
                  <a:pt x="13996" y="1126"/>
                </a:cubicBezTo>
                <a:cubicBezTo>
                  <a:pt x="13626" y="1118"/>
                  <a:pt x="13417" y="1070"/>
                  <a:pt x="13251" y="952"/>
                </a:cubicBezTo>
                <a:cubicBezTo>
                  <a:pt x="12681" y="546"/>
                  <a:pt x="11462" y="140"/>
                  <a:pt x="10538" y="49"/>
                </a:cubicBezTo>
                <a:lnTo>
                  <a:pt x="1003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6" name="box_PNG78.png" descr="box_PNG7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33" y="3710830"/>
            <a:ext cx="3616333" cy="4074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box_PNG78.png" descr="box_PNG7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0421" y="3710830"/>
            <a:ext cx="3616334" cy="4074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box_PNG78.png" descr="box_PNG7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9610" y="3914645"/>
            <a:ext cx="3616334" cy="4074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6" dur="1000" fill="hold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6" dur="1000" fill="hold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animBg="1" advAuto="0"/>
      <p:bldP spid="167" grpId="2" animBg="1" advAuto="0"/>
      <p:bldP spid="168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33673-D507-F84C-AB18-4176AEF98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407"/>
            <a:ext cx="13018266" cy="916158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020DE7F-9833-D54C-A8B8-7DDC866E6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1028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A32D23D-803E-4E4C-A7B2-5B94C01F8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32540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Macintosh PowerPoint</Application>
  <PresentationFormat>Custom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 Rounded MT Bold</vt:lpstr>
      <vt:lpstr>Helvetica Neue</vt:lpstr>
      <vt:lpstr>Helvetica Neue Light</vt:lpstr>
      <vt:lpstr>Helvetica Neue Medium</vt:lpstr>
      <vt:lpstr>Helvetica Neue Thin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5</cp:revision>
  <dcterms:created xsi:type="dcterms:W3CDTF">2020-11-06T16:06:38Z</dcterms:created>
  <dcterms:modified xsi:type="dcterms:W3CDTF">2020-11-06T17:23:12Z</dcterms:modified>
</cp:coreProperties>
</file>