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82" r:id="rId4"/>
    <p:sldId id="30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81" r:id="rId14"/>
    <p:sldId id="305" r:id="rId15"/>
    <p:sldId id="271" r:id="rId16"/>
    <p:sldId id="272" r:id="rId17"/>
    <p:sldId id="279" r:id="rId18"/>
    <p:sldId id="280" r:id="rId19"/>
    <p:sldId id="276" r:id="rId20"/>
    <p:sldId id="300" r:id="rId21"/>
    <p:sldId id="277" r:id="rId22"/>
    <p:sldId id="278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 autoAdjust="0"/>
    <p:restoredTop sz="94635"/>
  </p:normalViewPr>
  <p:slideViewPr>
    <p:cSldViewPr snapToGrid="0" snapToObjects="1">
      <p:cViewPr varScale="1">
        <p:scale>
          <a:sx n="73" d="100"/>
          <a:sy n="73" d="100"/>
        </p:scale>
        <p:origin x="7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44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E48087-A28B-E043-9047-0566EA52E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" y="275492"/>
            <a:ext cx="12993777" cy="9202615"/>
          </a:xfrm>
          <a:prstGeom prst="rect">
            <a:avLst/>
          </a:prstGeom>
        </p:spPr>
      </p:pic>
      <p:sp>
        <p:nvSpPr>
          <p:cNvPr id="16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35bf263c77e586af494cfd6106b20ece.jpg" descr="35bf263c77e586af494cfd6106b20e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731" y="2379466"/>
            <a:ext cx="6173338" cy="6429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shot 2019-04-26 at 13.17.04.png" descr="Screenshot 2019-04-26 at 13.17.04.png"/>
          <p:cNvPicPr>
            <a:picLocks noChangeAspect="1"/>
          </p:cNvPicPr>
          <p:nvPr/>
        </p:nvPicPr>
        <p:blipFill>
          <a:blip r:embed="rId4"/>
          <a:srcRect l="5129" t="1607" r="2577"/>
          <a:stretch>
            <a:fillRect/>
          </a:stretch>
        </p:blipFill>
        <p:spPr>
          <a:xfrm>
            <a:off x="3415731" y="1976023"/>
            <a:ext cx="6782817" cy="7777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4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216D05-BC7C-4F4B-8E27-EC94794F7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" y="275492"/>
            <a:ext cx="12993777" cy="9202615"/>
          </a:xfrm>
          <a:prstGeom prst="rect">
            <a:avLst/>
          </a:prstGeom>
        </p:spPr>
      </p:pic>
      <p:sp>
        <p:nvSpPr>
          <p:cNvPr id="16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7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kisspng-door-church-clip-art-door-5ab64e132e2fd1.2477824315218969791892.jpg" descr="kisspng-door-church-clip-art-door-5ab64e132e2fd1.2477824315218969791892.jpg"/>
          <p:cNvPicPr>
            <a:picLocks noChangeAspect="1"/>
          </p:cNvPicPr>
          <p:nvPr/>
        </p:nvPicPr>
        <p:blipFill>
          <a:blip r:embed="rId3"/>
          <a:srcRect l="7264" t="2361" r="7540" b="6158"/>
          <a:stretch>
            <a:fillRect/>
          </a:stretch>
        </p:blipFill>
        <p:spPr>
          <a:xfrm>
            <a:off x="1380150" y="1892633"/>
            <a:ext cx="2233247" cy="2984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7" extrusionOk="0">
                <a:moveTo>
                  <a:pt x="10943" y="0"/>
                </a:moveTo>
                <a:cubicBezTo>
                  <a:pt x="10920" y="-2"/>
                  <a:pt x="10895" y="4"/>
                  <a:pt x="10860" y="16"/>
                </a:cubicBezTo>
                <a:cubicBezTo>
                  <a:pt x="10809" y="34"/>
                  <a:pt x="10564" y="102"/>
                  <a:pt x="10316" y="164"/>
                </a:cubicBezTo>
                <a:cubicBezTo>
                  <a:pt x="9802" y="294"/>
                  <a:pt x="9657" y="339"/>
                  <a:pt x="8781" y="627"/>
                </a:cubicBezTo>
                <a:cubicBezTo>
                  <a:pt x="7665" y="994"/>
                  <a:pt x="6590" y="1430"/>
                  <a:pt x="5540" y="1945"/>
                </a:cubicBezTo>
                <a:cubicBezTo>
                  <a:pt x="4996" y="2211"/>
                  <a:pt x="4519" y="2509"/>
                  <a:pt x="3918" y="2960"/>
                </a:cubicBezTo>
                <a:cubicBezTo>
                  <a:pt x="3531" y="3250"/>
                  <a:pt x="2710" y="3939"/>
                  <a:pt x="2710" y="3975"/>
                </a:cubicBezTo>
                <a:cubicBezTo>
                  <a:pt x="2710" y="3997"/>
                  <a:pt x="2496" y="4211"/>
                  <a:pt x="2373" y="4312"/>
                </a:cubicBezTo>
                <a:cubicBezTo>
                  <a:pt x="2332" y="4346"/>
                  <a:pt x="2166" y="4528"/>
                  <a:pt x="2003" y="4717"/>
                </a:cubicBezTo>
                <a:cubicBezTo>
                  <a:pt x="1199" y="5645"/>
                  <a:pt x="1063" y="5818"/>
                  <a:pt x="693" y="6386"/>
                </a:cubicBezTo>
                <a:cubicBezTo>
                  <a:pt x="555" y="6598"/>
                  <a:pt x="394" y="6846"/>
                  <a:pt x="331" y="6939"/>
                </a:cubicBezTo>
                <a:cubicBezTo>
                  <a:pt x="269" y="7032"/>
                  <a:pt x="194" y="7171"/>
                  <a:pt x="165" y="7247"/>
                </a:cubicBezTo>
                <a:cubicBezTo>
                  <a:pt x="136" y="7323"/>
                  <a:pt x="85" y="7415"/>
                  <a:pt x="53" y="7452"/>
                </a:cubicBezTo>
                <a:cubicBezTo>
                  <a:pt x="5" y="7509"/>
                  <a:pt x="-4" y="7909"/>
                  <a:pt x="1" y="9896"/>
                </a:cubicBezTo>
                <a:cubicBezTo>
                  <a:pt x="4" y="11203"/>
                  <a:pt x="17" y="12747"/>
                  <a:pt x="29" y="13330"/>
                </a:cubicBezTo>
                <a:cubicBezTo>
                  <a:pt x="88" y="16379"/>
                  <a:pt x="115" y="18524"/>
                  <a:pt x="97" y="18708"/>
                </a:cubicBezTo>
                <a:cubicBezTo>
                  <a:pt x="92" y="18751"/>
                  <a:pt x="96" y="19095"/>
                  <a:pt x="106" y="19474"/>
                </a:cubicBezTo>
                <a:cubicBezTo>
                  <a:pt x="117" y="19878"/>
                  <a:pt x="106" y="20245"/>
                  <a:pt x="81" y="20364"/>
                </a:cubicBezTo>
                <a:cubicBezTo>
                  <a:pt x="58" y="20475"/>
                  <a:pt x="29" y="20641"/>
                  <a:pt x="16" y="20732"/>
                </a:cubicBezTo>
                <a:cubicBezTo>
                  <a:pt x="-11" y="20928"/>
                  <a:pt x="76" y="21432"/>
                  <a:pt x="152" y="21525"/>
                </a:cubicBezTo>
                <a:cubicBezTo>
                  <a:pt x="202" y="21585"/>
                  <a:pt x="238" y="21590"/>
                  <a:pt x="554" y="21585"/>
                </a:cubicBezTo>
                <a:cubicBezTo>
                  <a:pt x="745" y="21582"/>
                  <a:pt x="915" y="21569"/>
                  <a:pt x="931" y="21557"/>
                </a:cubicBezTo>
                <a:cubicBezTo>
                  <a:pt x="946" y="21546"/>
                  <a:pt x="976" y="21544"/>
                  <a:pt x="999" y="21555"/>
                </a:cubicBezTo>
                <a:cubicBezTo>
                  <a:pt x="1053" y="21580"/>
                  <a:pt x="1827" y="21580"/>
                  <a:pt x="1882" y="21555"/>
                </a:cubicBezTo>
                <a:cubicBezTo>
                  <a:pt x="1906" y="21544"/>
                  <a:pt x="1934" y="21546"/>
                  <a:pt x="1947" y="21562"/>
                </a:cubicBezTo>
                <a:cubicBezTo>
                  <a:pt x="1977" y="21598"/>
                  <a:pt x="2995" y="21577"/>
                  <a:pt x="3192" y="21536"/>
                </a:cubicBezTo>
                <a:cubicBezTo>
                  <a:pt x="3312" y="21512"/>
                  <a:pt x="3361" y="21514"/>
                  <a:pt x="3439" y="21552"/>
                </a:cubicBezTo>
                <a:cubicBezTo>
                  <a:pt x="3500" y="21582"/>
                  <a:pt x="3579" y="21594"/>
                  <a:pt x="3646" y="21583"/>
                </a:cubicBezTo>
                <a:cubicBezTo>
                  <a:pt x="3749" y="21565"/>
                  <a:pt x="7739" y="21547"/>
                  <a:pt x="16751" y="21522"/>
                </a:cubicBezTo>
                <a:cubicBezTo>
                  <a:pt x="19217" y="21516"/>
                  <a:pt x="20868" y="21524"/>
                  <a:pt x="20897" y="21541"/>
                </a:cubicBezTo>
                <a:cubicBezTo>
                  <a:pt x="20927" y="21559"/>
                  <a:pt x="20957" y="21555"/>
                  <a:pt x="20974" y="21534"/>
                </a:cubicBezTo>
                <a:cubicBezTo>
                  <a:pt x="20994" y="21510"/>
                  <a:pt x="21018" y="21512"/>
                  <a:pt x="21061" y="21539"/>
                </a:cubicBezTo>
                <a:cubicBezTo>
                  <a:pt x="21103" y="21565"/>
                  <a:pt x="21134" y="21565"/>
                  <a:pt x="21166" y="21541"/>
                </a:cubicBezTo>
                <a:cubicBezTo>
                  <a:pt x="21190" y="21523"/>
                  <a:pt x="21233" y="21516"/>
                  <a:pt x="21264" y="21525"/>
                </a:cubicBezTo>
                <a:cubicBezTo>
                  <a:pt x="21310" y="21538"/>
                  <a:pt x="21323" y="21473"/>
                  <a:pt x="21329" y="21178"/>
                </a:cubicBezTo>
                <a:cubicBezTo>
                  <a:pt x="21334" y="20978"/>
                  <a:pt x="21332" y="20744"/>
                  <a:pt x="21326" y="20660"/>
                </a:cubicBezTo>
                <a:cubicBezTo>
                  <a:pt x="21313" y="20462"/>
                  <a:pt x="21211" y="20224"/>
                  <a:pt x="21128" y="20200"/>
                </a:cubicBezTo>
                <a:cubicBezTo>
                  <a:pt x="21075" y="20184"/>
                  <a:pt x="21083" y="20169"/>
                  <a:pt x="21172" y="20107"/>
                </a:cubicBezTo>
                <a:cubicBezTo>
                  <a:pt x="21274" y="20036"/>
                  <a:pt x="21277" y="20022"/>
                  <a:pt x="21277" y="19687"/>
                </a:cubicBezTo>
                <a:cubicBezTo>
                  <a:pt x="21276" y="19347"/>
                  <a:pt x="21314" y="18586"/>
                  <a:pt x="21335" y="18493"/>
                </a:cubicBezTo>
                <a:cubicBezTo>
                  <a:pt x="21341" y="18468"/>
                  <a:pt x="21360" y="18430"/>
                  <a:pt x="21379" y="18408"/>
                </a:cubicBezTo>
                <a:cubicBezTo>
                  <a:pt x="21397" y="18386"/>
                  <a:pt x="21392" y="18350"/>
                  <a:pt x="21366" y="18327"/>
                </a:cubicBezTo>
                <a:cubicBezTo>
                  <a:pt x="21322" y="18287"/>
                  <a:pt x="21333" y="16822"/>
                  <a:pt x="21382" y="16357"/>
                </a:cubicBezTo>
                <a:cubicBezTo>
                  <a:pt x="21392" y="16255"/>
                  <a:pt x="21413" y="15641"/>
                  <a:pt x="21425" y="14990"/>
                </a:cubicBezTo>
                <a:cubicBezTo>
                  <a:pt x="21447" y="13797"/>
                  <a:pt x="21476" y="12882"/>
                  <a:pt x="21505" y="12486"/>
                </a:cubicBezTo>
                <a:cubicBezTo>
                  <a:pt x="21514" y="12368"/>
                  <a:pt x="21534" y="11510"/>
                  <a:pt x="21549" y="10581"/>
                </a:cubicBezTo>
                <a:cubicBezTo>
                  <a:pt x="21563" y="9651"/>
                  <a:pt x="21577" y="8642"/>
                  <a:pt x="21583" y="8338"/>
                </a:cubicBezTo>
                <a:cubicBezTo>
                  <a:pt x="21589" y="7971"/>
                  <a:pt x="21574" y="7726"/>
                  <a:pt x="21539" y="7610"/>
                </a:cubicBezTo>
                <a:cubicBezTo>
                  <a:pt x="21487" y="7435"/>
                  <a:pt x="21001" y="6595"/>
                  <a:pt x="20869" y="6449"/>
                </a:cubicBezTo>
                <a:cubicBezTo>
                  <a:pt x="20831" y="6407"/>
                  <a:pt x="20767" y="6305"/>
                  <a:pt x="20727" y="6225"/>
                </a:cubicBezTo>
                <a:cubicBezTo>
                  <a:pt x="20687" y="6145"/>
                  <a:pt x="20631" y="6063"/>
                  <a:pt x="20600" y="6044"/>
                </a:cubicBezTo>
                <a:cubicBezTo>
                  <a:pt x="20569" y="6025"/>
                  <a:pt x="20542" y="5990"/>
                  <a:pt x="20542" y="5966"/>
                </a:cubicBezTo>
                <a:cubicBezTo>
                  <a:pt x="20542" y="5918"/>
                  <a:pt x="20298" y="5572"/>
                  <a:pt x="20155" y="5418"/>
                </a:cubicBezTo>
                <a:cubicBezTo>
                  <a:pt x="20108" y="5367"/>
                  <a:pt x="20036" y="5279"/>
                  <a:pt x="19995" y="5221"/>
                </a:cubicBezTo>
                <a:cubicBezTo>
                  <a:pt x="19654" y="4746"/>
                  <a:pt x="18410" y="3533"/>
                  <a:pt x="17696" y="2981"/>
                </a:cubicBezTo>
                <a:cubicBezTo>
                  <a:pt x="17132" y="2543"/>
                  <a:pt x="16389" y="2103"/>
                  <a:pt x="15389" y="1614"/>
                </a:cubicBezTo>
                <a:cubicBezTo>
                  <a:pt x="14977" y="1413"/>
                  <a:pt x="14782" y="1325"/>
                  <a:pt x="14298" y="1131"/>
                </a:cubicBezTo>
                <a:cubicBezTo>
                  <a:pt x="13979" y="1003"/>
                  <a:pt x="13792" y="925"/>
                  <a:pt x="13683" y="872"/>
                </a:cubicBezTo>
                <a:cubicBezTo>
                  <a:pt x="13528" y="796"/>
                  <a:pt x="12283" y="373"/>
                  <a:pt x="11802" y="231"/>
                </a:cubicBezTo>
                <a:cubicBezTo>
                  <a:pt x="11085" y="20"/>
                  <a:pt x="11161" y="8"/>
                  <a:pt x="11147" y="324"/>
                </a:cubicBezTo>
                <a:cubicBezTo>
                  <a:pt x="11131" y="681"/>
                  <a:pt x="11058" y="678"/>
                  <a:pt x="11042" y="319"/>
                </a:cubicBezTo>
                <a:cubicBezTo>
                  <a:pt x="11032" y="91"/>
                  <a:pt x="11011" y="6"/>
                  <a:pt x="10943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3" name="pngtree-multicolored-classical-gothic-painted-glass-church-png-image_745756.jpg" descr="pngtree-multicolored-classical-gothic-painted-glass-church-png-image_745756.jpg"/>
          <p:cNvPicPr>
            <a:picLocks noChangeAspect="1"/>
          </p:cNvPicPr>
          <p:nvPr/>
        </p:nvPicPr>
        <p:blipFill>
          <a:blip r:embed="rId4"/>
          <a:srcRect l="23590" t="9044" r="23459" b="9063"/>
          <a:stretch>
            <a:fillRect/>
          </a:stretch>
        </p:blipFill>
        <p:spPr>
          <a:xfrm>
            <a:off x="5159524" y="1019623"/>
            <a:ext cx="2685752" cy="4153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93" extrusionOk="0">
                <a:moveTo>
                  <a:pt x="10746" y="0"/>
                </a:moveTo>
                <a:cubicBezTo>
                  <a:pt x="10236" y="-7"/>
                  <a:pt x="8651" y="443"/>
                  <a:pt x="7596" y="895"/>
                </a:cubicBezTo>
                <a:cubicBezTo>
                  <a:pt x="6922" y="1184"/>
                  <a:pt x="5756" y="1837"/>
                  <a:pt x="5228" y="2220"/>
                </a:cubicBezTo>
                <a:cubicBezTo>
                  <a:pt x="3078" y="3779"/>
                  <a:pt x="1485" y="5769"/>
                  <a:pt x="644" y="7949"/>
                </a:cubicBezTo>
                <a:cubicBezTo>
                  <a:pt x="42" y="9511"/>
                  <a:pt x="0" y="10049"/>
                  <a:pt x="0" y="16371"/>
                </a:cubicBezTo>
                <a:cubicBezTo>
                  <a:pt x="0" y="19783"/>
                  <a:pt x="23" y="21461"/>
                  <a:pt x="67" y="21515"/>
                </a:cubicBezTo>
                <a:cubicBezTo>
                  <a:pt x="132" y="21593"/>
                  <a:pt x="318" y="21593"/>
                  <a:pt x="10822" y="21593"/>
                </a:cubicBezTo>
                <a:lnTo>
                  <a:pt x="21514" y="21593"/>
                </a:lnTo>
                <a:lnTo>
                  <a:pt x="21552" y="21500"/>
                </a:lnTo>
                <a:cubicBezTo>
                  <a:pt x="21600" y="21377"/>
                  <a:pt x="21553" y="10350"/>
                  <a:pt x="21504" y="10244"/>
                </a:cubicBezTo>
                <a:cubicBezTo>
                  <a:pt x="21484" y="10198"/>
                  <a:pt x="21449" y="9994"/>
                  <a:pt x="21425" y="9790"/>
                </a:cubicBezTo>
                <a:cubicBezTo>
                  <a:pt x="21268" y="8455"/>
                  <a:pt x="20482" y="6642"/>
                  <a:pt x="19468" y="5278"/>
                </a:cubicBezTo>
                <a:cubicBezTo>
                  <a:pt x="18518" y="4000"/>
                  <a:pt x="17387" y="2942"/>
                  <a:pt x="15983" y="2012"/>
                </a:cubicBezTo>
                <a:cubicBezTo>
                  <a:pt x="15143" y="1455"/>
                  <a:pt x="14420" y="1078"/>
                  <a:pt x="13465" y="702"/>
                </a:cubicBezTo>
                <a:cubicBezTo>
                  <a:pt x="12543" y="338"/>
                  <a:pt x="11258" y="7"/>
                  <a:pt x="1074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4" name="5bb9e81b9ecb0f1f971a770d.png" descr="5bb9e81b9ecb0f1f971a770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282" y="1638300"/>
            <a:ext cx="3845820" cy="384582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5" name="Full_Pedestal_Podium_with_Cross_87843f07-f924-4c07-bca5-444d60d4f16e_grande.png" descr="Full_Pedestal_Podium_with_Cross_87843f07-f924-4c07-bca5-444d60d4f16e_grande.png"/>
          <p:cNvPicPr>
            <a:picLocks noChangeAspect="1"/>
          </p:cNvPicPr>
          <p:nvPr/>
        </p:nvPicPr>
        <p:blipFill>
          <a:blip r:embed="rId6"/>
          <a:srcRect l="25028" t="7322" r="26543" b="3153"/>
          <a:stretch>
            <a:fillRect/>
          </a:stretch>
        </p:blipFill>
        <p:spPr>
          <a:xfrm>
            <a:off x="3715480" y="6392542"/>
            <a:ext cx="1599111" cy="2956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521" extrusionOk="0">
                <a:moveTo>
                  <a:pt x="13533" y="1"/>
                </a:moveTo>
                <a:cubicBezTo>
                  <a:pt x="6042" y="8"/>
                  <a:pt x="5647" y="19"/>
                  <a:pt x="4884" y="198"/>
                </a:cubicBezTo>
                <a:cubicBezTo>
                  <a:pt x="4444" y="301"/>
                  <a:pt x="4008" y="358"/>
                  <a:pt x="3918" y="328"/>
                </a:cubicBezTo>
                <a:cubicBezTo>
                  <a:pt x="3697" y="254"/>
                  <a:pt x="3191" y="365"/>
                  <a:pt x="3302" y="464"/>
                </a:cubicBezTo>
                <a:cubicBezTo>
                  <a:pt x="3396" y="547"/>
                  <a:pt x="1229" y="1134"/>
                  <a:pt x="452" y="1235"/>
                </a:cubicBezTo>
                <a:cubicBezTo>
                  <a:pt x="-218" y="1323"/>
                  <a:pt x="-142" y="1588"/>
                  <a:pt x="670" y="2004"/>
                </a:cubicBezTo>
                <a:lnTo>
                  <a:pt x="1355" y="2353"/>
                </a:lnTo>
                <a:lnTo>
                  <a:pt x="1530" y="4101"/>
                </a:lnTo>
                <a:cubicBezTo>
                  <a:pt x="1627" y="5061"/>
                  <a:pt x="1651" y="6101"/>
                  <a:pt x="1583" y="6413"/>
                </a:cubicBezTo>
                <a:cubicBezTo>
                  <a:pt x="1462" y="6965"/>
                  <a:pt x="1453" y="8074"/>
                  <a:pt x="1503" y="14410"/>
                </a:cubicBezTo>
                <a:cubicBezTo>
                  <a:pt x="1517" y="16108"/>
                  <a:pt x="1489" y="17519"/>
                  <a:pt x="1439" y="17545"/>
                </a:cubicBezTo>
                <a:cubicBezTo>
                  <a:pt x="1390" y="17572"/>
                  <a:pt x="1429" y="17645"/>
                  <a:pt x="1524" y="17707"/>
                </a:cubicBezTo>
                <a:cubicBezTo>
                  <a:pt x="1643" y="17785"/>
                  <a:pt x="1635" y="17896"/>
                  <a:pt x="1498" y="18060"/>
                </a:cubicBezTo>
                <a:cubicBezTo>
                  <a:pt x="1357" y="18228"/>
                  <a:pt x="1350" y="18331"/>
                  <a:pt x="1477" y="18415"/>
                </a:cubicBezTo>
                <a:cubicBezTo>
                  <a:pt x="1575" y="18480"/>
                  <a:pt x="1712" y="18700"/>
                  <a:pt x="1779" y="18903"/>
                </a:cubicBezTo>
                <a:cubicBezTo>
                  <a:pt x="1927" y="19353"/>
                  <a:pt x="2141" y="19496"/>
                  <a:pt x="3488" y="20019"/>
                </a:cubicBezTo>
                <a:cubicBezTo>
                  <a:pt x="4065" y="20243"/>
                  <a:pt x="4858" y="20625"/>
                  <a:pt x="5250" y="20868"/>
                </a:cubicBezTo>
                <a:cubicBezTo>
                  <a:pt x="5642" y="21111"/>
                  <a:pt x="6125" y="21358"/>
                  <a:pt x="6327" y="21420"/>
                </a:cubicBezTo>
                <a:cubicBezTo>
                  <a:pt x="6899" y="21595"/>
                  <a:pt x="7252" y="21569"/>
                  <a:pt x="9946" y="21134"/>
                </a:cubicBezTo>
                <a:cubicBezTo>
                  <a:pt x="11333" y="20910"/>
                  <a:pt x="13078" y="20633"/>
                  <a:pt x="13825" y="20521"/>
                </a:cubicBezTo>
                <a:cubicBezTo>
                  <a:pt x="15423" y="20283"/>
                  <a:pt x="18781" y="19735"/>
                  <a:pt x="19238" y="19637"/>
                </a:cubicBezTo>
                <a:cubicBezTo>
                  <a:pt x="19528" y="19576"/>
                  <a:pt x="19550" y="19487"/>
                  <a:pt x="19477" y="18664"/>
                </a:cubicBezTo>
                <a:cubicBezTo>
                  <a:pt x="19431" y="18141"/>
                  <a:pt x="19312" y="17697"/>
                  <a:pt x="19190" y="17618"/>
                </a:cubicBezTo>
                <a:cubicBezTo>
                  <a:pt x="19075" y="17542"/>
                  <a:pt x="19027" y="17436"/>
                  <a:pt x="19090" y="17381"/>
                </a:cubicBezTo>
                <a:cubicBezTo>
                  <a:pt x="19152" y="17326"/>
                  <a:pt x="19230" y="16688"/>
                  <a:pt x="19259" y="15965"/>
                </a:cubicBezTo>
                <a:cubicBezTo>
                  <a:pt x="19289" y="15242"/>
                  <a:pt x="19392" y="14139"/>
                  <a:pt x="19488" y="13512"/>
                </a:cubicBezTo>
                <a:cubicBezTo>
                  <a:pt x="19583" y="12885"/>
                  <a:pt x="19603" y="12177"/>
                  <a:pt x="19535" y="11940"/>
                </a:cubicBezTo>
                <a:cubicBezTo>
                  <a:pt x="19467" y="11703"/>
                  <a:pt x="19473" y="10591"/>
                  <a:pt x="19546" y="9473"/>
                </a:cubicBezTo>
                <a:cubicBezTo>
                  <a:pt x="19619" y="8354"/>
                  <a:pt x="19689" y="5998"/>
                  <a:pt x="19700" y="4234"/>
                </a:cubicBezTo>
                <a:cubicBezTo>
                  <a:pt x="19719" y="1208"/>
                  <a:pt x="19740" y="1018"/>
                  <a:pt x="20045" y="868"/>
                </a:cubicBezTo>
                <a:cubicBezTo>
                  <a:pt x="20222" y="781"/>
                  <a:pt x="20363" y="650"/>
                  <a:pt x="20363" y="579"/>
                </a:cubicBezTo>
                <a:cubicBezTo>
                  <a:pt x="20363" y="508"/>
                  <a:pt x="20592" y="407"/>
                  <a:pt x="20873" y="354"/>
                </a:cubicBezTo>
                <a:cubicBezTo>
                  <a:pt x="21153" y="301"/>
                  <a:pt x="21382" y="197"/>
                  <a:pt x="21382" y="126"/>
                </a:cubicBezTo>
                <a:cubicBezTo>
                  <a:pt x="21382" y="15"/>
                  <a:pt x="20186" y="-5"/>
                  <a:pt x="13533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6" name="lectern-png-oklahoma-sound-401s-clear-acrylic-lectern-with-shelf-1400.jpg" descr="lectern-png-oklahoma-sound-401s-clear-acrylic-lectern-with-shelf-1400.jpg"/>
          <p:cNvPicPr>
            <a:picLocks noChangeAspect="1"/>
          </p:cNvPicPr>
          <p:nvPr/>
        </p:nvPicPr>
        <p:blipFill>
          <a:blip r:embed="rId7"/>
          <a:srcRect l="29824" t="10950" r="27655" b="9795"/>
          <a:stretch>
            <a:fillRect/>
          </a:stretch>
        </p:blipFill>
        <p:spPr>
          <a:xfrm>
            <a:off x="1871422" y="5194633"/>
            <a:ext cx="1599288" cy="2980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64" extrusionOk="0">
                <a:moveTo>
                  <a:pt x="17172" y="9"/>
                </a:moveTo>
                <a:cubicBezTo>
                  <a:pt x="16857" y="20"/>
                  <a:pt x="15545" y="39"/>
                  <a:pt x="14256" y="49"/>
                </a:cubicBezTo>
                <a:cubicBezTo>
                  <a:pt x="12967" y="60"/>
                  <a:pt x="11688" y="75"/>
                  <a:pt x="11416" y="84"/>
                </a:cubicBezTo>
                <a:cubicBezTo>
                  <a:pt x="11144" y="92"/>
                  <a:pt x="9377" y="111"/>
                  <a:pt x="7489" y="124"/>
                </a:cubicBezTo>
                <a:cubicBezTo>
                  <a:pt x="5356" y="138"/>
                  <a:pt x="4026" y="159"/>
                  <a:pt x="3975" y="181"/>
                </a:cubicBezTo>
                <a:cubicBezTo>
                  <a:pt x="3930" y="201"/>
                  <a:pt x="3812" y="206"/>
                  <a:pt x="3713" y="193"/>
                </a:cubicBezTo>
                <a:cubicBezTo>
                  <a:pt x="3614" y="179"/>
                  <a:pt x="2763" y="171"/>
                  <a:pt x="1819" y="173"/>
                </a:cubicBezTo>
                <a:cubicBezTo>
                  <a:pt x="543" y="175"/>
                  <a:pt x="87" y="186"/>
                  <a:pt x="48" y="219"/>
                </a:cubicBezTo>
                <a:cubicBezTo>
                  <a:pt x="16" y="246"/>
                  <a:pt x="0" y="274"/>
                  <a:pt x="0" y="305"/>
                </a:cubicBezTo>
                <a:cubicBezTo>
                  <a:pt x="1" y="398"/>
                  <a:pt x="171" y="525"/>
                  <a:pt x="610" y="801"/>
                </a:cubicBezTo>
                <a:cubicBezTo>
                  <a:pt x="1383" y="1286"/>
                  <a:pt x="2026" y="1696"/>
                  <a:pt x="2959" y="2294"/>
                </a:cubicBezTo>
                <a:lnTo>
                  <a:pt x="3691" y="2768"/>
                </a:lnTo>
                <a:lnTo>
                  <a:pt x="3697" y="4117"/>
                </a:lnTo>
                <a:cubicBezTo>
                  <a:pt x="3697" y="4861"/>
                  <a:pt x="3711" y="6108"/>
                  <a:pt x="3729" y="6888"/>
                </a:cubicBezTo>
                <a:cubicBezTo>
                  <a:pt x="3747" y="7667"/>
                  <a:pt x="3795" y="10643"/>
                  <a:pt x="3836" y="13502"/>
                </a:cubicBezTo>
                <a:cubicBezTo>
                  <a:pt x="3894" y="17577"/>
                  <a:pt x="3893" y="18713"/>
                  <a:pt x="3830" y="18753"/>
                </a:cubicBezTo>
                <a:cubicBezTo>
                  <a:pt x="3786" y="18782"/>
                  <a:pt x="3506" y="18880"/>
                  <a:pt x="3210" y="18971"/>
                </a:cubicBezTo>
                <a:cubicBezTo>
                  <a:pt x="176" y="19906"/>
                  <a:pt x="327" y="19854"/>
                  <a:pt x="327" y="19979"/>
                </a:cubicBezTo>
                <a:cubicBezTo>
                  <a:pt x="327" y="20089"/>
                  <a:pt x="367" y="20100"/>
                  <a:pt x="878" y="20137"/>
                </a:cubicBezTo>
                <a:cubicBezTo>
                  <a:pt x="1068" y="20151"/>
                  <a:pt x="1208" y="20180"/>
                  <a:pt x="1231" y="20212"/>
                </a:cubicBezTo>
                <a:cubicBezTo>
                  <a:pt x="1256" y="20247"/>
                  <a:pt x="1322" y="20260"/>
                  <a:pt x="1423" y="20246"/>
                </a:cubicBezTo>
                <a:cubicBezTo>
                  <a:pt x="1627" y="20219"/>
                  <a:pt x="1683" y="20277"/>
                  <a:pt x="1514" y="20341"/>
                </a:cubicBezTo>
                <a:cubicBezTo>
                  <a:pt x="1383" y="20390"/>
                  <a:pt x="1387" y="20394"/>
                  <a:pt x="1589" y="20416"/>
                </a:cubicBezTo>
                <a:cubicBezTo>
                  <a:pt x="1949" y="20454"/>
                  <a:pt x="2114" y="20440"/>
                  <a:pt x="2434" y="20347"/>
                </a:cubicBezTo>
                <a:lnTo>
                  <a:pt x="2745" y="20255"/>
                </a:lnTo>
                <a:lnTo>
                  <a:pt x="6040" y="20505"/>
                </a:lnTo>
                <a:cubicBezTo>
                  <a:pt x="7852" y="20642"/>
                  <a:pt x="10464" y="20835"/>
                  <a:pt x="11844" y="20932"/>
                </a:cubicBezTo>
                <a:cubicBezTo>
                  <a:pt x="16497" y="21260"/>
                  <a:pt x="16124" y="21223"/>
                  <a:pt x="16161" y="21363"/>
                </a:cubicBezTo>
                <a:cubicBezTo>
                  <a:pt x="16191" y="21479"/>
                  <a:pt x="16236" y="21497"/>
                  <a:pt x="16573" y="21532"/>
                </a:cubicBezTo>
                <a:cubicBezTo>
                  <a:pt x="17045" y="21582"/>
                  <a:pt x="17126" y="21577"/>
                  <a:pt x="17295" y="21481"/>
                </a:cubicBezTo>
                <a:cubicBezTo>
                  <a:pt x="17383" y="21430"/>
                  <a:pt x="17450" y="21379"/>
                  <a:pt x="17439" y="21366"/>
                </a:cubicBezTo>
                <a:cubicBezTo>
                  <a:pt x="17429" y="21353"/>
                  <a:pt x="17510" y="21332"/>
                  <a:pt x="17621" y="21323"/>
                </a:cubicBezTo>
                <a:cubicBezTo>
                  <a:pt x="17773" y="21309"/>
                  <a:pt x="18255" y="21086"/>
                  <a:pt x="19568" y="20424"/>
                </a:cubicBezTo>
                <a:cubicBezTo>
                  <a:pt x="21434" y="19484"/>
                  <a:pt x="21559" y="19398"/>
                  <a:pt x="21103" y="19359"/>
                </a:cubicBezTo>
                <a:cubicBezTo>
                  <a:pt x="19758" y="19243"/>
                  <a:pt x="19300" y="19247"/>
                  <a:pt x="18926" y="19370"/>
                </a:cubicBezTo>
                <a:cubicBezTo>
                  <a:pt x="18721" y="19438"/>
                  <a:pt x="18490" y="19444"/>
                  <a:pt x="17851" y="19396"/>
                </a:cubicBezTo>
                <a:cubicBezTo>
                  <a:pt x="17720" y="19387"/>
                  <a:pt x="17720" y="19360"/>
                  <a:pt x="17733" y="16571"/>
                </a:cubicBezTo>
                <a:cubicBezTo>
                  <a:pt x="17741" y="15024"/>
                  <a:pt x="17782" y="12684"/>
                  <a:pt x="17819" y="11369"/>
                </a:cubicBezTo>
                <a:cubicBezTo>
                  <a:pt x="17909" y="8216"/>
                  <a:pt x="17913" y="7665"/>
                  <a:pt x="17862" y="7620"/>
                </a:cubicBezTo>
                <a:cubicBezTo>
                  <a:pt x="17838" y="7599"/>
                  <a:pt x="17842" y="7575"/>
                  <a:pt x="17872" y="7565"/>
                </a:cubicBezTo>
                <a:cubicBezTo>
                  <a:pt x="17903" y="7555"/>
                  <a:pt x="17936" y="7054"/>
                  <a:pt x="17947" y="6454"/>
                </a:cubicBezTo>
                <a:cubicBezTo>
                  <a:pt x="17959" y="5854"/>
                  <a:pt x="17989" y="4908"/>
                  <a:pt x="18012" y="4353"/>
                </a:cubicBezTo>
                <a:lnTo>
                  <a:pt x="18049" y="3345"/>
                </a:lnTo>
                <a:lnTo>
                  <a:pt x="19659" y="3333"/>
                </a:lnTo>
                <a:cubicBezTo>
                  <a:pt x="21013" y="3325"/>
                  <a:pt x="21289" y="3315"/>
                  <a:pt x="21408" y="3267"/>
                </a:cubicBezTo>
                <a:cubicBezTo>
                  <a:pt x="21511" y="3226"/>
                  <a:pt x="21519" y="3218"/>
                  <a:pt x="21435" y="3233"/>
                </a:cubicBezTo>
                <a:cubicBezTo>
                  <a:pt x="21359" y="3247"/>
                  <a:pt x="21291" y="3227"/>
                  <a:pt x="21232" y="3176"/>
                </a:cubicBezTo>
                <a:cubicBezTo>
                  <a:pt x="20327" y="2382"/>
                  <a:pt x="18571" y="556"/>
                  <a:pt x="18648" y="488"/>
                </a:cubicBezTo>
                <a:cubicBezTo>
                  <a:pt x="18701" y="443"/>
                  <a:pt x="18614" y="308"/>
                  <a:pt x="18547" y="330"/>
                </a:cubicBezTo>
                <a:cubicBezTo>
                  <a:pt x="18473" y="355"/>
                  <a:pt x="18284" y="192"/>
                  <a:pt x="18284" y="107"/>
                </a:cubicBezTo>
                <a:cubicBezTo>
                  <a:pt x="18284" y="14"/>
                  <a:pt x="17921" y="-18"/>
                  <a:pt x="17172" y="9"/>
                </a:cubicBezTo>
                <a:close/>
                <a:moveTo>
                  <a:pt x="21280" y="2547"/>
                </a:moveTo>
                <a:cubicBezTo>
                  <a:pt x="21015" y="2547"/>
                  <a:pt x="21016" y="2599"/>
                  <a:pt x="21285" y="2845"/>
                </a:cubicBezTo>
                <a:cubicBezTo>
                  <a:pt x="21382" y="2934"/>
                  <a:pt x="21479" y="3006"/>
                  <a:pt x="21499" y="3006"/>
                </a:cubicBezTo>
                <a:cubicBezTo>
                  <a:pt x="21520" y="3006"/>
                  <a:pt x="21524" y="2999"/>
                  <a:pt x="21505" y="2989"/>
                </a:cubicBezTo>
                <a:cubicBezTo>
                  <a:pt x="21485" y="2979"/>
                  <a:pt x="21496" y="2898"/>
                  <a:pt x="21526" y="2811"/>
                </a:cubicBezTo>
                <a:cubicBezTo>
                  <a:pt x="21600" y="2599"/>
                  <a:pt x="21547" y="2547"/>
                  <a:pt x="21280" y="25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organ-png.png" descr="organ-png.png"/>
          <p:cNvPicPr>
            <a:picLocks noChangeAspect="1"/>
          </p:cNvPicPr>
          <p:nvPr/>
        </p:nvPicPr>
        <p:blipFill>
          <a:blip r:embed="rId8"/>
          <a:srcRect l="5553" t="1873" r="15610" b="1242"/>
          <a:stretch>
            <a:fillRect/>
          </a:stretch>
        </p:blipFill>
        <p:spPr>
          <a:xfrm>
            <a:off x="5923069" y="5792011"/>
            <a:ext cx="2331954" cy="3705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590" extrusionOk="0">
                <a:moveTo>
                  <a:pt x="14434" y="2"/>
                </a:moveTo>
                <a:cubicBezTo>
                  <a:pt x="14368" y="5"/>
                  <a:pt x="14307" y="12"/>
                  <a:pt x="14262" y="27"/>
                </a:cubicBezTo>
                <a:cubicBezTo>
                  <a:pt x="14180" y="55"/>
                  <a:pt x="14068" y="184"/>
                  <a:pt x="14010" y="311"/>
                </a:cubicBezTo>
                <a:cubicBezTo>
                  <a:pt x="13865" y="632"/>
                  <a:pt x="13783" y="690"/>
                  <a:pt x="13578" y="621"/>
                </a:cubicBezTo>
                <a:cubicBezTo>
                  <a:pt x="13487" y="590"/>
                  <a:pt x="13277" y="581"/>
                  <a:pt x="13114" y="600"/>
                </a:cubicBezTo>
                <a:cubicBezTo>
                  <a:pt x="12800" y="638"/>
                  <a:pt x="12662" y="774"/>
                  <a:pt x="12613" y="1093"/>
                </a:cubicBezTo>
                <a:cubicBezTo>
                  <a:pt x="12589" y="1248"/>
                  <a:pt x="12568" y="1255"/>
                  <a:pt x="12251" y="1239"/>
                </a:cubicBezTo>
                <a:cubicBezTo>
                  <a:pt x="11844" y="1218"/>
                  <a:pt x="11505" y="1390"/>
                  <a:pt x="11505" y="1613"/>
                </a:cubicBezTo>
                <a:cubicBezTo>
                  <a:pt x="11505" y="1693"/>
                  <a:pt x="11454" y="1800"/>
                  <a:pt x="11392" y="1854"/>
                </a:cubicBezTo>
                <a:cubicBezTo>
                  <a:pt x="11289" y="1943"/>
                  <a:pt x="11270" y="1945"/>
                  <a:pt x="11165" y="1865"/>
                </a:cubicBezTo>
                <a:cubicBezTo>
                  <a:pt x="11102" y="1817"/>
                  <a:pt x="10938" y="1777"/>
                  <a:pt x="10800" y="1777"/>
                </a:cubicBezTo>
                <a:cubicBezTo>
                  <a:pt x="10485" y="1777"/>
                  <a:pt x="10204" y="2041"/>
                  <a:pt x="10204" y="2337"/>
                </a:cubicBezTo>
                <a:cubicBezTo>
                  <a:pt x="10203" y="2561"/>
                  <a:pt x="10061" y="2664"/>
                  <a:pt x="9970" y="2508"/>
                </a:cubicBezTo>
                <a:cubicBezTo>
                  <a:pt x="9888" y="2369"/>
                  <a:pt x="9770" y="2329"/>
                  <a:pt x="9440" y="2328"/>
                </a:cubicBezTo>
                <a:cubicBezTo>
                  <a:pt x="8950" y="2326"/>
                  <a:pt x="8902" y="2485"/>
                  <a:pt x="8902" y="4106"/>
                </a:cubicBezTo>
                <a:lnTo>
                  <a:pt x="8902" y="5505"/>
                </a:lnTo>
                <a:lnTo>
                  <a:pt x="8661" y="5577"/>
                </a:lnTo>
                <a:cubicBezTo>
                  <a:pt x="8487" y="5629"/>
                  <a:pt x="8401" y="5709"/>
                  <a:pt x="8346" y="5868"/>
                </a:cubicBezTo>
                <a:cubicBezTo>
                  <a:pt x="8213" y="6257"/>
                  <a:pt x="8209" y="6263"/>
                  <a:pt x="8083" y="6155"/>
                </a:cubicBezTo>
                <a:cubicBezTo>
                  <a:pt x="8014" y="6096"/>
                  <a:pt x="7858" y="6059"/>
                  <a:pt x="7677" y="6060"/>
                </a:cubicBezTo>
                <a:cubicBezTo>
                  <a:pt x="7054" y="6062"/>
                  <a:pt x="6969" y="6202"/>
                  <a:pt x="6910" y="7348"/>
                </a:cubicBezTo>
                <a:lnTo>
                  <a:pt x="6862" y="8282"/>
                </a:lnTo>
                <a:lnTo>
                  <a:pt x="6120" y="8530"/>
                </a:lnTo>
                <a:cubicBezTo>
                  <a:pt x="5215" y="8831"/>
                  <a:pt x="4842" y="9004"/>
                  <a:pt x="4683" y="9198"/>
                </a:cubicBezTo>
                <a:cubicBezTo>
                  <a:pt x="4515" y="9402"/>
                  <a:pt x="4528" y="9471"/>
                  <a:pt x="4778" y="9704"/>
                </a:cubicBezTo>
                <a:cubicBezTo>
                  <a:pt x="4897" y="9816"/>
                  <a:pt x="4997" y="9939"/>
                  <a:pt x="4997" y="9977"/>
                </a:cubicBezTo>
                <a:cubicBezTo>
                  <a:pt x="4997" y="10113"/>
                  <a:pt x="4594" y="10278"/>
                  <a:pt x="3195" y="10719"/>
                </a:cubicBezTo>
                <a:cubicBezTo>
                  <a:pt x="2101" y="11065"/>
                  <a:pt x="1784" y="11187"/>
                  <a:pt x="1784" y="11270"/>
                </a:cubicBezTo>
                <a:cubicBezTo>
                  <a:pt x="1784" y="11328"/>
                  <a:pt x="1824" y="11392"/>
                  <a:pt x="1871" y="11411"/>
                </a:cubicBezTo>
                <a:cubicBezTo>
                  <a:pt x="2079" y="11492"/>
                  <a:pt x="1912" y="11666"/>
                  <a:pt x="1210" y="12100"/>
                </a:cubicBezTo>
                <a:cubicBezTo>
                  <a:pt x="405" y="12597"/>
                  <a:pt x="207" y="12814"/>
                  <a:pt x="51" y="13358"/>
                </a:cubicBezTo>
                <a:cubicBezTo>
                  <a:pt x="-117" y="13943"/>
                  <a:pt x="112" y="14204"/>
                  <a:pt x="1067" y="14507"/>
                </a:cubicBezTo>
                <a:lnTo>
                  <a:pt x="1436" y="14623"/>
                </a:lnTo>
                <a:lnTo>
                  <a:pt x="1436" y="15693"/>
                </a:lnTo>
                <a:lnTo>
                  <a:pt x="1436" y="16762"/>
                </a:lnTo>
                <a:lnTo>
                  <a:pt x="840" y="16951"/>
                </a:lnTo>
                <a:cubicBezTo>
                  <a:pt x="366" y="17103"/>
                  <a:pt x="223" y="17178"/>
                  <a:pt x="146" y="17317"/>
                </a:cubicBezTo>
                <a:cubicBezTo>
                  <a:pt x="-32" y="17639"/>
                  <a:pt x="16" y="17777"/>
                  <a:pt x="347" y="17876"/>
                </a:cubicBezTo>
                <a:cubicBezTo>
                  <a:pt x="860" y="18031"/>
                  <a:pt x="924" y="18146"/>
                  <a:pt x="1009" y="19107"/>
                </a:cubicBezTo>
                <a:cubicBezTo>
                  <a:pt x="1050" y="19583"/>
                  <a:pt x="1084" y="20018"/>
                  <a:pt x="1085" y="20073"/>
                </a:cubicBezTo>
                <a:cubicBezTo>
                  <a:pt x="1088" y="20145"/>
                  <a:pt x="1146" y="20169"/>
                  <a:pt x="1286" y="20156"/>
                </a:cubicBezTo>
                <a:cubicBezTo>
                  <a:pt x="1475" y="20139"/>
                  <a:pt x="1482" y="20115"/>
                  <a:pt x="1524" y="19398"/>
                </a:cubicBezTo>
                <a:cubicBezTo>
                  <a:pt x="1575" y="18536"/>
                  <a:pt x="1519" y="18562"/>
                  <a:pt x="2522" y="18894"/>
                </a:cubicBezTo>
                <a:cubicBezTo>
                  <a:pt x="3070" y="19075"/>
                  <a:pt x="3134" y="19114"/>
                  <a:pt x="3173" y="19287"/>
                </a:cubicBezTo>
                <a:cubicBezTo>
                  <a:pt x="3225" y="19516"/>
                  <a:pt x="3476" y="19576"/>
                  <a:pt x="3685" y="19409"/>
                </a:cubicBezTo>
                <a:cubicBezTo>
                  <a:pt x="3821" y="19301"/>
                  <a:pt x="3828" y="19301"/>
                  <a:pt x="4387" y="19472"/>
                </a:cubicBezTo>
                <a:lnTo>
                  <a:pt x="4954" y="19643"/>
                </a:lnTo>
                <a:lnTo>
                  <a:pt x="4976" y="20494"/>
                </a:lnTo>
                <a:cubicBezTo>
                  <a:pt x="4989" y="20961"/>
                  <a:pt x="5033" y="21365"/>
                  <a:pt x="5074" y="21391"/>
                </a:cubicBezTo>
                <a:cubicBezTo>
                  <a:pt x="5116" y="21418"/>
                  <a:pt x="5234" y="21423"/>
                  <a:pt x="5334" y="21403"/>
                </a:cubicBezTo>
                <a:cubicBezTo>
                  <a:pt x="5508" y="21368"/>
                  <a:pt x="5517" y="21331"/>
                  <a:pt x="5517" y="20547"/>
                </a:cubicBezTo>
                <a:lnTo>
                  <a:pt x="5517" y="19729"/>
                </a:lnTo>
                <a:lnTo>
                  <a:pt x="6215" y="19507"/>
                </a:lnTo>
                <a:cubicBezTo>
                  <a:pt x="6599" y="19385"/>
                  <a:pt x="6944" y="19295"/>
                  <a:pt x="6983" y="19310"/>
                </a:cubicBezTo>
                <a:cubicBezTo>
                  <a:pt x="7021" y="19325"/>
                  <a:pt x="7076" y="19641"/>
                  <a:pt x="7107" y="20011"/>
                </a:cubicBezTo>
                <a:cubicBezTo>
                  <a:pt x="7138" y="20380"/>
                  <a:pt x="7199" y="20702"/>
                  <a:pt x="7239" y="20728"/>
                </a:cubicBezTo>
                <a:cubicBezTo>
                  <a:pt x="7278" y="20753"/>
                  <a:pt x="7375" y="20756"/>
                  <a:pt x="7454" y="20737"/>
                </a:cubicBezTo>
                <a:cubicBezTo>
                  <a:pt x="7576" y="20707"/>
                  <a:pt x="7603" y="20610"/>
                  <a:pt x="7612" y="20119"/>
                </a:cubicBezTo>
                <a:cubicBezTo>
                  <a:pt x="7618" y="19798"/>
                  <a:pt x="7644" y="19363"/>
                  <a:pt x="7674" y="19153"/>
                </a:cubicBezTo>
                <a:lnTo>
                  <a:pt x="7729" y="18769"/>
                </a:lnTo>
                <a:lnTo>
                  <a:pt x="8164" y="18769"/>
                </a:lnTo>
                <a:cubicBezTo>
                  <a:pt x="8553" y="18770"/>
                  <a:pt x="8596" y="18782"/>
                  <a:pt x="8573" y="18885"/>
                </a:cubicBezTo>
                <a:cubicBezTo>
                  <a:pt x="8543" y="19021"/>
                  <a:pt x="8897" y="19102"/>
                  <a:pt x="9151" y="19016"/>
                </a:cubicBezTo>
                <a:cubicBezTo>
                  <a:pt x="9336" y="18954"/>
                  <a:pt x="9421" y="18988"/>
                  <a:pt x="9421" y="19130"/>
                </a:cubicBezTo>
                <a:cubicBezTo>
                  <a:pt x="9421" y="19250"/>
                  <a:pt x="9807" y="19326"/>
                  <a:pt x="9973" y="19238"/>
                </a:cubicBezTo>
                <a:cubicBezTo>
                  <a:pt x="10119" y="19162"/>
                  <a:pt x="10204" y="19215"/>
                  <a:pt x="10204" y="19379"/>
                </a:cubicBezTo>
                <a:cubicBezTo>
                  <a:pt x="10204" y="19485"/>
                  <a:pt x="10247" y="19507"/>
                  <a:pt x="10456" y="19507"/>
                </a:cubicBezTo>
                <a:cubicBezTo>
                  <a:pt x="10596" y="19507"/>
                  <a:pt x="10737" y="19482"/>
                  <a:pt x="10767" y="19451"/>
                </a:cubicBezTo>
                <a:cubicBezTo>
                  <a:pt x="10854" y="19362"/>
                  <a:pt x="10983" y="19446"/>
                  <a:pt x="10983" y="19592"/>
                </a:cubicBezTo>
                <a:cubicBezTo>
                  <a:pt x="10983" y="19706"/>
                  <a:pt x="11027" y="19726"/>
                  <a:pt x="11260" y="19726"/>
                </a:cubicBezTo>
                <a:cubicBezTo>
                  <a:pt x="11412" y="19726"/>
                  <a:pt x="11602" y="19688"/>
                  <a:pt x="11685" y="19641"/>
                </a:cubicBezTo>
                <a:cubicBezTo>
                  <a:pt x="11822" y="19562"/>
                  <a:pt x="11888" y="19571"/>
                  <a:pt x="12456" y="19752"/>
                </a:cubicBezTo>
                <a:lnTo>
                  <a:pt x="13078" y="19951"/>
                </a:lnTo>
                <a:lnTo>
                  <a:pt x="13048" y="20182"/>
                </a:lnTo>
                <a:cubicBezTo>
                  <a:pt x="13023" y="20406"/>
                  <a:pt x="13006" y="20417"/>
                  <a:pt x="12449" y="20600"/>
                </a:cubicBezTo>
                <a:cubicBezTo>
                  <a:pt x="12009" y="20745"/>
                  <a:pt x="11851" y="20830"/>
                  <a:pt x="11776" y="20961"/>
                </a:cubicBezTo>
                <a:cubicBezTo>
                  <a:pt x="11603" y="21264"/>
                  <a:pt x="11648" y="21400"/>
                  <a:pt x="11959" y="21498"/>
                </a:cubicBezTo>
                <a:cubicBezTo>
                  <a:pt x="12114" y="21546"/>
                  <a:pt x="12291" y="21588"/>
                  <a:pt x="12350" y="21590"/>
                </a:cubicBezTo>
                <a:cubicBezTo>
                  <a:pt x="12409" y="21592"/>
                  <a:pt x="13138" y="21379"/>
                  <a:pt x="13970" y="21116"/>
                </a:cubicBezTo>
                <a:cubicBezTo>
                  <a:pt x="15407" y="20662"/>
                  <a:pt x="15487" y="20629"/>
                  <a:pt x="15538" y="20457"/>
                </a:cubicBezTo>
                <a:cubicBezTo>
                  <a:pt x="15639" y="20116"/>
                  <a:pt x="16116" y="19886"/>
                  <a:pt x="17922" y="19315"/>
                </a:cubicBezTo>
                <a:lnTo>
                  <a:pt x="19611" y="18783"/>
                </a:lnTo>
                <a:lnTo>
                  <a:pt x="19984" y="18898"/>
                </a:lnTo>
                <a:cubicBezTo>
                  <a:pt x="20460" y="19045"/>
                  <a:pt x="20532" y="19043"/>
                  <a:pt x="21055" y="18875"/>
                </a:cubicBezTo>
                <a:lnTo>
                  <a:pt x="21483" y="18737"/>
                </a:lnTo>
                <a:lnTo>
                  <a:pt x="21483" y="16468"/>
                </a:lnTo>
                <a:cubicBezTo>
                  <a:pt x="21483" y="15221"/>
                  <a:pt x="21460" y="13570"/>
                  <a:pt x="21428" y="12798"/>
                </a:cubicBezTo>
                <a:lnTo>
                  <a:pt x="21370" y="11395"/>
                </a:lnTo>
                <a:lnTo>
                  <a:pt x="21077" y="11307"/>
                </a:lnTo>
                <a:cubicBezTo>
                  <a:pt x="20808" y="11226"/>
                  <a:pt x="20762" y="11225"/>
                  <a:pt x="20518" y="11305"/>
                </a:cubicBezTo>
                <a:cubicBezTo>
                  <a:pt x="20371" y="11352"/>
                  <a:pt x="20218" y="11372"/>
                  <a:pt x="20178" y="11346"/>
                </a:cubicBezTo>
                <a:cubicBezTo>
                  <a:pt x="20138" y="11321"/>
                  <a:pt x="20093" y="10007"/>
                  <a:pt x="20079" y="8428"/>
                </a:cubicBezTo>
                <a:cubicBezTo>
                  <a:pt x="20055" y="5658"/>
                  <a:pt x="20048" y="5555"/>
                  <a:pt x="19885" y="5480"/>
                </a:cubicBezTo>
                <a:cubicBezTo>
                  <a:pt x="19616" y="5355"/>
                  <a:pt x="19254" y="5381"/>
                  <a:pt x="19092" y="5537"/>
                </a:cubicBezTo>
                <a:cubicBezTo>
                  <a:pt x="19014" y="5613"/>
                  <a:pt x="18914" y="5660"/>
                  <a:pt x="18873" y="5644"/>
                </a:cubicBezTo>
                <a:cubicBezTo>
                  <a:pt x="18831" y="5627"/>
                  <a:pt x="18813" y="5305"/>
                  <a:pt x="18832" y="4927"/>
                </a:cubicBezTo>
                <a:cubicBezTo>
                  <a:pt x="18865" y="4304"/>
                  <a:pt x="18852" y="4230"/>
                  <a:pt x="18701" y="4134"/>
                </a:cubicBezTo>
                <a:cubicBezTo>
                  <a:pt x="18525" y="4022"/>
                  <a:pt x="18224" y="3998"/>
                  <a:pt x="18024" y="4078"/>
                </a:cubicBezTo>
                <a:cubicBezTo>
                  <a:pt x="17959" y="4105"/>
                  <a:pt x="17862" y="4236"/>
                  <a:pt x="17809" y="4370"/>
                </a:cubicBezTo>
                <a:cubicBezTo>
                  <a:pt x="17693" y="4658"/>
                  <a:pt x="17531" y="4685"/>
                  <a:pt x="17545" y="4414"/>
                </a:cubicBezTo>
                <a:cubicBezTo>
                  <a:pt x="17631" y="2820"/>
                  <a:pt x="17591" y="2656"/>
                  <a:pt x="17085" y="2656"/>
                </a:cubicBezTo>
                <a:cubicBezTo>
                  <a:pt x="16860" y="2656"/>
                  <a:pt x="16777" y="2689"/>
                  <a:pt x="16668" y="2823"/>
                </a:cubicBezTo>
                <a:cubicBezTo>
                  <a:pt x="16421" y="3124"/>
                  <a:pt x="16334" y="2963"/>
                  <a:pt x="16390" y="2302"/>
                </a:cubicBezTo>
                <a:cubicBezTo>
                  <a:pt x="16443" y="1672"/>
                  <a:pt x="16385" y="1492"/>
                  <a:pt x="16094" y="1377"/>
                </a:cubicBezTo>
                <a:cubicBezTo>
                  <a:pt x="15810" y="1265"/>
                  <a:pt x="15536" y="1374"/>
                  <a:pt x="15399" y="1653"/>
                </a:cubicBezTo>
                <a:cubicBezTo>
                  <a:pt x="15328" y="1797"/>
                  <a:pt x="15232" y="1916"/>
                  <a:pt x="15187" y="1916"/>
                </a:cubicBezTo>
                <a:cubicBezTo>
                  <a:pt x="15140" y="1916"/>
                  <a:pt x="15087" y="1537"/>
                  <a:pt x="15063" y="1037"/>
                </a:cubicBezTo>
                <a:cubicBezTo>
                  <a:pt x="15039" y="554"/>
                  <a:pt x="14992" y="130"/>
                  <a:pt x="14957" y="96"/>
                </a:cubicBezTo>
                <a:cubicBezTo>
                  <a:pt x="14889" y="31"/>
                  <a:pt x="14633" y="-8"/>
                  <a:pt x="14434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" name="instruments_png_711256.png" descr="instruments_png_711256.png"/>
          <p:cNvPicPr>
            <a:picLocks noChangeAspect="1"/>
          </p:cNvPicPr>
          <p:nvPr/>
        </p:nvPicPr>
        <p:blipFill>
          <a:blip r:embed="rId9"/>
          <a:srcRect l="9168" t="13803" r="10320" b="14790"/>
          <a:stretch>
            <a:fillRect/>
          </a:stretch>
        </p:blipFill>
        <p:spPr>
          <a:xfrm>
            <a:off x="8624282" y="6489120"/>
            <a:ext cx="4153602" cy="2762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5" extrusionOk="0">
                <a:moveTo>
                  <a:pt x="16688" y="0"/>
                </a:moveTo>
                <a:cubicBezTo>
                  <a:pt x="16671" y="0"/>
                  <a:pt x="16663" y="6"/>
                  <a:pt x="16647" y="7"/>
                </a:cubicBezTo>
                <a:cubicBezTo>
                  <a:pt x="16619" y="13"/>
                  <a:pt x="16589" y="13"/>
                  <a:pt x="16566" y="31"/>
                </a:cubicBezTo>
                <a:cubicBezTo>
                  <a:pt x="16510" y="77"/>
                  <a:pt x="16400" y="89"/>
                  <a:pt x="16253" y="65"/>
                </a:cubicBezTo>
                <a:cubicBezTo>
                  <a:pt x="16089" y="40"/>
                  <a:pt x="16032" y="51"/>
                  <a:pt x="16043" y="100"/>
                </a:cubicBezTo>
                <a:cubicBezTo>
                  <a:pt x="16051" y="137"/>
                  <a:pt x="16138" y="171"/>
                  <a:pt x="16237" y="177"/>
                </a:cubicBezTo>
                <a:cubicBezTo>
                  <a:pt x="16335" y="183"/>
                  <a:pt x="16463" y="237"/>
                  <a:pt x="16521" y="295"/>
                </a:cubicBezTo>
                <a:cubicBezTo>
                  <a:pt x="16614" y="386"/>
                  <a:pt x="16903" y="433"/>
                  <a:pt x="17106" y="416"/>
                </a:cubicBezTo>
                <a:cubicBezTo>
                  <a:pt x="17116" y="415"/>
                  <a:pt x="17129" y="414"/>
                  <a:pt x="17137" y="413"/>
                </a:cubicBezTo>
                <a:cubicBezTo>
                  <a:pt x="17200" y="405"/>
                  <a:pt x="17250" y="392"/>
                  <a:pt x="17282" y="369"/>
                </a:cubicBezTo>
                <a:cubicBezTo>
                  <a:pt x="17282" y="368"/>
                  <a:pt x="17285" y="367"/>
                  <a:pt x="17286" y="366"/>
                </a:cubicBezTo>
                <a:cubicBezTo>
                  <a:pt x="17354" y="313"/>
                  <a:pt x="17457" y="332"/>
                  <a:pt x="17805" y="456"/>
                </a:cubicBezTo>
                <a:cubicBezTo>
                  <a:pt x="18305" y="634"/>
                  <a:pt x="18665" y="866"/>
                  <a:pt x="18784" y="1094"/>
                </a:cubicBezTo>
                <a:cubicBezTo>
                  <a:pt x="18893" y="1301"/>
                  <a:pt x="18888" y="1419"/>
                  <a:pt x="18766" y="1652"/>
                </a:cubicBezTo>
                <a:cubicBezTo>
                  <a:pt x="18674" y="1828"/>
                  <a:pt x="18678" y="1825"/>
                  <a:pt x="18805" y="1627"/>
                </a:cubicBezTo>
                <a:cubicBezTo>
                  <a:pt x="18891" y="1494"/>
                  <a:pt x="18940" y="1362"/>
                  <a:pt x="18941" y="1268"/>
                </a:cubicBezTo>
                <a:cubicBezTo>
                  <a:pt x="18941" y="1250"/>
                  <a:pt x="18937" y="1234"/>
                  <a:pt x="18935" y="1215"/>
                </a:cubicBezTo>
                <a:cubicBezTo>
                  <a:pt x="18899" y="895"/>
                  <a:pt x="18513" y="610"/>
                  <a:pt x="17756" y="354"/>
                </a:cubicBezTo>
                <a:cubicBezTo>
                  <a:pt x="17535" y="279"/>
                  <a:pt x="17312" y="190"/>
                  <a:pt x="17259" y="158"/>
                </a:cubicBezTo>
                <a:cubicBezTo>
                  <a:pt x="17206" y="126"/>
                  <a:pt x="17049" y="69"/>
                  <a:pt x="16909" y="31"/>
                </a:cubicBezTo>
                <a:cubicBezTo>
                  <a:pt x="16860" y="18"/>
                  <a:pt x="16835" y="16"/>
                  <a:pt x="16799" y="10"/>
                </a:cubicBezTo>
                <a:cubicBezTo>
                  <a:pt x="16762" y="6"/>
                  <a:pt x="16722" y="1"/>
                  <a:pt x="16688" y="0"/>
                </a:cubicBezTo>
                <a:close/>
                <a:moveTo>
                  <a:pt x="7430" y="791"/>
                </a:moveTo>
                <a:cubicBezTo>
                  <a:pt x="7329" y="808"/>
                  <a:pt x="7322" y="824"/>
                  <a:pt x="7304" y="1181"/>
                </a:cubicBezTo>
                <a:lnTo>
                  <a:pt x="7286" y="1556"/>
                </a:lnTo>
                <a:lnTo>
                  <a:pt x="7133" y="1584"/>
                </a:lnTo>
                <a:cubicBezTo>
                  <a:pt x="6999" y="1609"/>
                  <a:pt x="6979" y="1635"/>
                  <a:pt x="6968" y="1776"/>
                </a:cubicBezTo>
                <a:cubicBezTo>
                  <a:pt x="6961" y="1865"/>
                  <a:pt x="6977" y="1977"/>
                  <a:pt x="7003" y="2024"/>
                </a:cubicBezTo>
                <a:cubicBezTo>
                  <a:pt x="7031" y="2075"/>
                  <a:pt x="7097" y="2103"/>
                  <a:pt x="7166" y="2092"/>
                </a:cubicBezTo>
                <a:cubicBezTo>
                  <a:pt x="7301" y="2072"/>
                  <a:pt x="7333" y="1957"/>
                  <a:pt x="7339" y="1482"/>
                </a:cubicBezTo>
                <a:cubicBezTo>
                  <a:pt x="7343" y="1213"/>
                  <a:pt x="7354" y="1174"/>
                  <a:pt x="7438" y="1125"/>
                </a:cubicBezTo>
                <a:cubicBezTo>
                  <a:pt x="7506" y="1086"/>
                  <a:pt x="7535" y="1027"/>
                  <a:pt x="7535" y="921"/>
                </a:cubicBezTo>
                <a:cubicBezTo>
                  <a:pt x="7535" y="792"/>
                  <a:pt x="7521" y="775"/>
                  <a:pt x="7430" y="791"/>
                </a:cubicBezTo>
                <a:close/>
                <a:moveTo>
                  <a:pt x="11454" y="1144"/>
                </a:moveTo>
                <a:cubicBezTo>
                  <a:pt x="10627" y="1139"/>
                  <a:pt x="9809" y="1355"/>
                  <a:pt x="9040" y="1798"/>
                </a:cubicBezTo>
                <a:cubicBezTo>
                  <a:pt x="8843" y="1911"/>
                  <a:pt x="8687" y="2011"/>
                  <a:pt x="8694" y="2021"/>
                </a:cubicBezTo>
                <a:cubicBezTo>
                  <a:pt x="8700" y="2031"/>
                  <a:pt x="8833" y="1987"/>
                  <a:pt x="8990" y="1925"/>
                </a:cubicBezTo>
                <a:cubicBezTo>
                  <a:pt x="10024" y="1515"/>
                  <a:pt x="11150" y="1492"/>
                  <a:pt x="12239" y="1854"/>
                </a:cubicBezTo>
                <a:cubicBezTo>
                  <a:pt x="12767" y="2029"/>
                  <a:pt x="12883" y="2089"/>
                  <a:pt x="12833" y="2164"/>
                </a:cubicBezTo>
                <a:cubicBezTo>
                  <a:pt x="12809" y="2199"/>
                  <a:pt x="12637" y="2183"/>
                  <a:pt x="12357" y="2123"/>
                </a:cubicBezTo>
                <a:cubicBezTo>
                  <a:pt x="12028" y="2054"/>
                  <a:pt x="11741" y="2040"/>
                  <a:pt x="11211" y="2061"/>
                </a:cubicBezTo>
                <a:cubicBezTo>
                  <a:pt x="10395" y="2094"/>
                  <a:pt x="9924" y="2214"/>
                  <a:pt x="9209" y="2566"/>
                </a:cubicBezTo>
                <a:cubicBezTo>
                  <a:pt x="8789" y="2774"/>
                  <a:pt x="7879" y="3395"/>
                  <a:pt x="7879" y="3475"/>
                </a:cubicBezTo>
                <a:cubicBezTo>
                  <a:pt x="7879" y="3494"/>
                  <a:pt x="7993" y="3680"/>
                  <a:pt x="8131" y="3890"/>
                </a:cubicBezTo>
                <a:cubicBezTo>
                  <a:pt x="8363" y="4241"/>
                  <a:pt x="8383" y="4294"/>
                  <a:pt x="8395" y="4553"/>
                </a:cubicBezTo>
                <a:cubicBezTo>
                  <a:pt x="8406" y="4811"/>
                  <a:pt x="8425" y="4854"/>
                  <a:pt x="8613" y="5102"/>
                </a:cubicBezTo>
                <a:cubicBezTo>
                  <a:pt x="8726" y="5250"/>
                  <a:pt x="8830" y="5361"/>
                  <a:pt x="8846" y="5346"/>
                </a:cubicBezTo>
                <a:cubicBezTo>
                  <a:pt x="8862" y="5332"/>
                  <a:pt x="8891" y="5379"/>
                  <a:pt x="8910" y="5452"/>
                </a:cubicBezTo>
                <a:cubicBezTo>
                  <a:pt x="8949" y="5603"/>
                  <a:pt x="9089" y="5809"/>
                  <a:pt x="9193" y="5864"/>
                </a:cubicBezTo>
                <a:cubicBezTo>
                  <a:pt x="9231" y="5884"/>
                  <a:pt x="9253" y="5924"/>
                  <a:pt x="9242" y="5951"/>
                </a:cubicBezTo>
                <a:cubicBezTo>
                  <a:pt x="9220" y="6004"/>
                  <a:pt x="9450" y="6283"/>
                  <a:pt x="9498" y="6261"/>
                </a:cubicBezTo>
                <a:cubicBezTo>
                  <a:pt x="9514" y="6253"/>
                  <a:pt x="9541" y="6306"/>
                  <a:pt x="9559" y="6378"/>
                </a:cubicBezTo>
                <a:cubicBezTo>
                  <a:pt x="9593" y="6511"/>
                  <a:pt x="9716" y="6701"/>
                  <a:pt x="9716" y="6620"/>
                </a:cubicBezTo>
                <a:cubicBezTo>
                  <a:pt x="9716" y="6597"/>
                  <a:pt x="9740" y="6608"/>
                  <a:pt x="9770" y="6645"/>
                </a:cubicBezTo>
                <a:cubicBezTo>
                  <a:pt x="9811" y="6696"/>
                  <a:pt x="9853" y="6683"/>
                  <a:pt x="9955" y="6592"/>
                </a:cubicBezTo>
                <a:cubicBezTo>
                  <a:pt x="10157" y="6413"/>
                  <a:pt x="10470" y="6338"/>
                  <a:pt x="10669" y="6419"/>
                </a:cubicBezTo>
                <a:cubicBezTo>
                  <a:pt x="10913" y="6517"/>
                  <a:pt x="11154" y="6878"/>
                  <a:pt x="11235" y="7265"/>
                </a:cubicBezTo>
                <a:cubicBezTo>
                  <a:pt x="11304" y="7593"/>
                  <a:pt x="11461" y="7910"/>
                  <a:pt x="11512" y="7823"/>
                </a:cubicBezTo>
                <a:cubicBezTo>
                  <a:pt x="11528" y="7795"/>
                  <a:pt x="11574" y="7643"/>
                  <a:pt x="11613" y="7485"/>
                </a:cubicBezTo>
                <a:cubicBezTo>
                  <a:pt x="11664" y="7275"/>
                  <a:pt x="11766" y="7067"/>
                  <a:pt x="11992" y="6726"/>
                </a:cubicBezTo>
                <a:cubicBezTo>
                  <a:pt x="12259" y="6321"/>
                  <a:pt x="12320" y="6257"/>
                  <a:pt x="12435" y="6254"/>
                </a:cubicBezTo>
                <a:cubicBezTo>
                  <a:pt x="12508" y="6253"/>
                  <a:pt x="12629" y="6225"/>
                  <a:pt x="12701" y="6192"/>
                </a:cubicBezTo>
                <a:cubicBezTo>
                  <a:pt x="12850" y="6125"/>
                  <a:pt x="12932" y="6189"/>
                  <a:pt x="12932" y="6369"/>
                </a:cubicBezTo>
                <a:cubicBezTo>
                  <a:pt x="12932" y="6492"/>
                  <a:pt x="12788" y="6602"/>
                  <a:pt x="12604" y="6614"/>
                </a:cubicBezTo>
                <a:cubicBezTo>
                  <a:pt x="12453" y="6624"/>
                  <a:pt x="12052" y="7137"/>
                  <a:pt x="11910" y="7503"/>
                </a:cubicBezTo>
                <a:cubicBezTo>
                  <a:pt x="11685" y="8079"/>
                  <a:pt x="11681" y="8532"/>
                  <a:pt x="11895" y="9713"/>
                </a:cubicBezTo>
                <a:cubicBezTo>
                  <a:pt x="11994" y="10259"/>
                  <a:pt x="12000" y="10334"/>
                  <a:pt x="11949" y="10398"/>
                </a:cubicBezTo>
                <a:cubicBezTo>
                  <a:pt x="11901" y="10457"/>
                  <a:pt x="11883" y="10454"/>
                  <a:pt x="11844" y="10373"/>
                </a:cubicBezTo>
                <a:cubicBezTo>
                  <a:pt x="11778" y="10238"/>
                  <a:pt x="11643" y="10250"/>
                  <a:pt x="11613" y="10392"/>
                </a:cubicBezTo>
                <a:cubicBezTo>
                  <a:pt x="11599" y="10455"/>
                  <a:pt x="11596" y="10529"/>
                  <a:pt x="11609" y="10559"/>
                </a:cubicBezTo>
                <a:cubicBezTo>
                  <a:pt x="11621" y="10589"/>
                  <a:pt x="11615" y="10626"/>
                  <a:pt x="11594" y="10646"/>
                </a:cubicBezTo>
                <a:cubicBezTo>
                  <a:pt x="11573" y="10665"/>
                  <a:pt x="11405" y="10464"/>
                  <a:pt x="11221" y="10193"/>
                </a:cubicBezTo>
                <a:cubicBezTo>
                  <a:pt x="11037" y="9923"/>
                  <a:pt x="10869" y="9701"/>
                  <a:pt x="10848" y="9701"/>
                </a:cubicBezTo>
                <a:cubicBezTo>
                  <a:pt x="10827" y="9701"/>
                  <a:pt x="10953" y="9916"/>
                  <a:pt x="11128" y="10181"/>
                </a:cubicBezTo>
                <a:cubicBezTo>
                  <a:pt x="11342" y="10504"/>
                  <a:pt x="11433" y="10679"/>
                  <a:pt x="11402" y="10708"/>
                </a:cubicBezTo>
                <a:cubicBezTo>
                  <a:pt x="11373" y="10735"/>
                  <a:pt x="11245" y="10587"/>
                  <a:pt x="11056" y="10305"/>
                </a:cubicBezTo>
                <a:lnTo>
                  <a:pt x="10757" y="9856"/>
                </a:lnTo>
                <a:lnTo>
                  <a:pt x="10514" y="9849"/>
                </a:lnTo>
                <a:cubicBezTo>
                  <a:pt x="10221" y="9840"/>
                  <a:pt x="10049" y="9700"/>
                  <a:pt x="9885" y="9344"/>
                </a:cubicBezTo>
                <a:cubicBezTo>
                  <a:pt x="9795" y="9149"/>
                  <a:pt x="9775" y="9041"/>
                  <a:pt x="9772" y="8765"/>
                </a:cubicBezTo>
                <a:lnTo>
                  <a:pt x="9768" y="8424"/>
                </a:lnTo>
                <a:lnTo>
                  <a:pt x="9351" y="7798"/>
                </a:lnTo>
                <a:cubicBezTo>
                  <a:pt x="9074" y="7379"/>
                  <a:pt x="8946" y="7151"/>
                  <a:pt x="8972" y="7113"/>
                </a:cubicBezTo>
                <a:cubicBezTo>
                  <a:pt x="8997" y="7075"/>
                  <a:pt x="9144" y="7256"/>
                  <a:pt x="9411" y="7658"/>
                </a:cubicBezTo>
                <a:cubicBezTo>
                  <a:pt x="9631" y="7990"/>
                  <a:pt x="9829" y="8260"/>
                  <a:pt x="9850" y="8260"/>
                </a:cubicBezTo>
                <a:cubicBezTo>
                  <a:pt x="9871" y="8260"/>
                  <a:pt x="9649" y="7902"/>
                  <a:pt x="9357" y="7463"/>
                </a:cubicBezTo>
                <a:cubicBezTo>
                  <a:pt x="9003" y="6929"/>
                  <a:pt x="8844" y="6649"/>
                  <a:pt x="8875" y="6620"/>
                </a:cubicBezTo>
                <a:cubicBezTo>
                  <a:pt x="8905" y="6592"/>
                  <a:pt x="9103" y="6849"/>
                  <a:pt x="9434" y="7345"/>
                </a:cubicBezTo>
                <a:cubicBezTo>
                  <a:pt x="9716" y="7768"/>
                  <a:pt x="9947" y="8090"/>
                  <a:pt x="9947" y="8058"/>
                </a:cubicBezTo>
                <a:cubicBezTo>
                  <a:pt x="9947" y="8026"/>
                  <a:pt x="9842" y="7843"/>
                  <a:pt x="9716" y="7655"/>
                </a:cubicBezTo>
                <a:cubicBezTo>
                  <a:pt x="9563" y="7428"/>
                  <a:pt x="9501" y="7297"/>
                  <a:pt x="9526" y="7259"/>
                </a:cubicBezTo>
                <a:cubicBezTo>
                  <a:pt x="9552" y="7220"/>
                  <a:pt x="9646" y="7322"/>
                  <a:pt x="9811" y="7568"/>
                </a:cubicBezTo>
                <a:cubicBezTo>
                  <a:pt x="9947" y="7771"/>
                  <a:pt x="10068" y="7923"/>
                  <a:pt x="10079" y="7906"/>
                </a:cubicBezTo>
                <a:cubicBezTo>
                  <a:pt x="10090" y="7889"/>
                  <a:pt x="9884" y="7570"/>
                  <a:pt x="9619" y="7197"/>
                </a:cubicBezTo>
                <a:cubicBezTo>
                  <a:pt x="9277" y="6714"/>
                  <a:pt x="9151" y="6500"/>
                  <a:pt x="9180" y="6456"/>
                </a:cubicBezTo>
                <a:cubicBezTo>
                  <a:pt x="9209" y="6412"/>
                  <a:pt x="9077" y="6185"/>
                  <a:pt x="8723" y="5672"/>
                </a:cubicBezTo>
                <a:cubicBezTo>
                  <a:pt x="8235" y="4966"/>
                  <a:pt x="8223" y="4945"/>
                  <a:pt x="8224" y="4705"/>
                </a:cubicBezTo>
                <a:cubicBezTo>
                  <a:pt x="8224" y="4470"/>
                  <a:pt x="8208" y="4438"/>
                  <a:pt x="7875" y="3958"/>
                </a:cubicBezTo>
                <a:cubicBezTo>
                  <a:pt x="7584" y="3538"/>
                  <a:pt x="7458" y="3384"/>
                  <a:pt x="7358" y="3351"/>
                </a:cubicBezTo>
                <a:cubicBezTo>
                  <a:pt x="7346" y="3348"/>
                  <a:pt x="7340" y="3340"/>
                  <a:pt x="7327" y="3338"/>
                </a:cubicBezTo>
                <a:cubicBezTo>
                  <a:pt x="7296" y="3335"/>
                  <a:pt x="7266" y="3340"/>
                  <a:pt x="7234" y="3357"/>
                </a:cubicBezTo>
                <a:cubicBezTo>
                  <a:pt x="7178" y="3386"/>
                  <a:pt x="7079" y="3399"/>
                  <a:pt x="7011" y="3385"/>
                </a:cubicBezTo>
                <a:cubicBezTo>
                  <a:pt x="6981" y="3378"/>
                  <a:pt x="6959" y="3383"/>
                  <a:pt x="6935" y="3388"/>
                </a:cubicBezTo>
                <a:cubicBezTo>
                  <a:pt x="6911" y="3396"/>
                  <a:pt x="6892" y="3408"/>
                  <a:pt x="6871" y="3419"/>
                </a:cubicBezTo>
                <a:cubicBezTo>
                  <a:pt x="6846" y="3438"/>
                  <a:pt x="6821" y="3457"/>
                  <a:pt x="6793" y="3499"/>
                </a:cubicBezTo>
                <a:cubicBezTo>
                  <a:pt x="6752" y="3561"/>
                  <a:pt x="6731" y="3608"/>
                  <a:pt x="6719" y="3679"/>
                </a:cubicBezTo>
                <a:cubicBezTo>
                  <a:pt x="6718" y="3687"/>
                  <a:pt x="6716" y="3696"/>
                  <a:pt x="6715" y="3704"/>
                </a:cubicBezTo>
                <a:cubicBezTo>
                  <a:pt x="6705" y="3780"/>
                  <a:pt x="6704" y="3882"/>
                  <a:pt x="6708" y="4066"/>
                </a:cubicBezTo>
                <a:cubicBezTo>
                  <a:pt x="6714" y="4300"/>
                  <a:pt x="6729" y="4533"/>
                  <a:pt x="6743" y="4581"/>
                </a:cubicBezTo>
                <a:cubicBezTo>
                  <a:pt x="6762" y="4640"/>
                  <a:pt x="6711" y="4754"/>
                  <a:pt x="6581" y="4947"/>
                </a:cubicBezTo>
                <a:cubicBezTo>
                  <a:pt x="6482" y="5093"/>
                  <a:pt x="6423" y="5165"/>
                  <a:pt x="6393" y="5170"/>
                </a:cubicBezTo>
                <a:cubicBezTo>
                  <a:pt x="6392" y="5170"/>
                  <a:pt x="6392" y="5170"/>
                  <a:pt x="6391" y="5170"/>
                </a:cubicBezTo>
                <a:lnTo>
                  <a:pt x="6389" y="5170"/>
                </a:lnTo>
                <a:cubicBezTo>
                  <a:pt x="6379" y="5170"/>
                  <a:pt x="6374" y="5163"/>
                  <a:pt x="6370" y="5148"/>
                </a:cubicBezTo>
                <a:cubicBezTo>
                  <a:pt x="6299" y="4847"/>
                  <a:pt x="6274" y="4768"/>
                  <a:pt x="6245" y="4754"/>
                </a:cubicBezTo>
                <a:cubicBezTo>
                  <a:pt x="6244" y="4755"/>
                  <a:pt x="6243" y="4757"/>
                  <a:pt x="6243" y="4758"/>
                </a:cubicBezTo>
                <a:cubicBezTo>
                  <a:pt x="6217" y="4765"/>
                  <a:pt x="6202" y="4793"/>
                  <a:pt x="6199" y="4847"/>
                </a:cubicBezTo>
                <a:cubicBezTo>
                  <a:pt x="6201" y="4909"/>
                  <a:pt x="6216" y="5001"/>
                  <a:pt x="6245" y="5133"/>
                </a:cubicBezTo>
                <a:cubicBezTo>
                  <a:pt x="6272" y="5255"/>
                  <a:pt x="6294" y="5380"/>
                  <a:pt x="6294" y="5411"/>
                </a:cubicBezTo>
                <a:cubicBezTo>
                  <a:pt x="6295" y="5443"/>
                  <a:pt x="6317" y="5546"/>
                  <a:pt x="6344" y="5641"/>
                </a:cubicBezTo>
                <a:cubicBezTo>
                  <a:pt x="6356" y="5686"/>
                  <a:pt x="6361" y="5728"/>
                  <a:pt x="6364" y="5768"/>
                </a:cubicBezTo>
                <a:cubicBezTo>
                  <a:pt x="6366" y="5779"/>
                  <a:pt x="6367" y="5788"/>
                  <a:pt x="6368" y="5799"/>
                </a:cubicBezTo>
                <a:cubicBezTo>
                  <a:pt x="6368" y="5800"/>
                  <a:pt x="6368" y="5801"/>
                  <a:pt x="6368" y="5802"/>
                </a:cubicBezTo>
                <a:cubicBezTo>
                  <a:pt x="6374" y="5843"/>
                  <a:pt x="6377" y="5878"/>
                  <a:pt x="6368" y="5898"/>
                </a:cubicBezTo>
                <a:cubicBezTo>
                  <a:pt x="6361" y="5915"/>
                  <a:pt x="6315" y="5943"/>
                  <a:pt x="6257" y="5969"/>
                </a:cubicBezTo>
                <a:cubicBezTo>
                  <a:pt x="6195" y="6012"/>
                  <a:pt x="6113" y="6056"/>
                  <a:pt x="6003" y="6099"/>
                </a:cubicBezTo>
                <a:cubicBezTo>
                  <a:pt x="5458" y="6317"/>
                  <a:pt x="5151" y="6530"/>
                  <a:pt x="4830" y="6915"/>
                </a:cubicBezTo>
                <a:cubicBezTo>
                  <a:pt x="4748" y="7014"/>
                  <a:pt x="4698" y="7061"/>
                  <a:pt x="4668" y="7060"/>
                </a:cubicBezTo>
                <a:cubicBezTo>
                  <a:pt x="4658" y="7060"/>
                  <a:pt x="4653" y="7049"/>
                  <a:pt x="4647" y="7039"/>
                </a:cubicBezTo>
                <a:cubicBezTo>
                  <a:pt x="4643" y="7032"/>
                  <a:pt x="4637" y="7029"/>
                  <a:pt x="4635" y="7017"/>
                </a:cubicBezTo>
                <a:cubicBezTo>
                  <a:pt x="4628" y="6989"/>
                  <a:pt x="4626" y="6948"/>
                  <a:pt x="4626" y="6893"/>
                </a:cubicBezTo>
                <a:cubicBezTo>
                  <a:pt x="4626" y="6802"/>
                  <a:pt x="4653" y="6742"/>
                  <a:pt x="4703" y="6722"/>
                </a:cubicBezTo>
                <a:cubicBezTo>
                  <a:pt x="4753" y="6703"/>
                  <a:pt x="4779" y="6645"/>
                  <a:pt x="4779" y="6552"/>
                </a:cubicBezTo>
                <a:cubicBezTo>
                  <a:pt x="4779" y="6438"/>
                  <a:pt x="4762" y="6416"/>
                  <a:pt x="4692" y="6431"/>
                </a:cubicBezTo>
                <a:cubicBezTo>
                  <a:pt x="4619" y="6447"/>
                  <a:pt x="4603" y="6491"/>
                  <a:pt x="4587" y="6735"/>
                </a:cubicBezTo>
                <a:cubicBezTo>
                  <a:pt x="4569" y="7001"/>
                  <a:pt x="4560" y="7024"/>
                  <a:pt x="4453" y="7051"/>
                </a:cubicBezTo>
                <a:cubicBezTo>
                  <a:pt x="4357" y="7076"/>
                  <a:pt x="4335" y="7111"/>
                  <a:pt x="4325" y="7268"/>
                </a:cubicBezTo>
                <a:cubicBezTo>
                  <a:pt x="4315" y="7424"/>
                  <a:pt x="4330" y="7463"/>
                  <a:pt x="4412" y="7510"/>
                </a:cubicBezTo>
                <a:cubicBezTo>
                  <a:pt x="4489" y="7554"/>
                  <a:pt x="4510" y="7606"/>
                  <a:pt x="4511" y="7754"/>
                </a:cubicBezTo>
                <a:cubicBezTo>
                  <a:pt x="4512" y="7858"/>
                  <a:pt x="4535" y="8001"/>
                  <a:pt x="4560" y="8071"/>
                </a:cubicBezTo>
                <a:cubicBezTo>
                  <a:pt x="4601" y="8181"/>
                  <a:pt x="4606" y="8155"/>
                  <a:pt x="4606" y="7866"/>
                </a:cubicBezTo>
                <a:cubicBezTo>
                  <a:pt x="4606" y="7643"/>
                  <a:pt x="4630" y="7483"/>
                  <a:pt x="4678" y="7373"/>
                </a:cubicBezTo>
                <a:cubicBezTo>
                  <a:pt x="4766" y="7172"/>
                  <a:pt x="4837" y="7248"/>
                  <a:pt x="4779" y="7479"/>
                </a:cubicBezTo>
                <a:cubicBezTo>
                  <a:pt x="4692" y="7822"/>
                  <a:pt x="4783" y="8314"/>
                  <a:pt x="4983" y="8597"/>
                </a:cubicBezTo>
                <a:cubicBezTo>
                  <a:pt x="5101" y="8764"/>
                  <a:pt x="5599" y="8947"/>
                  <a:pt x="6067" y="8997"/>
                </a:cubicBezTo>
                <a:cubicBezTo>
                  <a:pt x="6602" y="9054"/>
                  <a:pt x="6519" y="9156"/>
                  <a:pt x="5946" y="9146"/>
                </a:cubicBezTo>
                <a:lnTo>
                  <a:pt x="5486" y="9137"/>
                </a:lnTo>
                <a:lnTo>
                  <a:pt x="5655" y="9245"/>
                </a:lnTo>
                <a:cubicBezTo>
                  <a:pt x="5747" y="9305"/>
                  <a:pt x="5936" y="9399"/>
                  <a:pt x="6076" y="9453"/>
                </a:cubicBezTo>
                <a:cubicBezTo>
                  <a:pt x="6388" y="9572"/>
                  <a:pt x="6426" y="9618"/>
                  <a:pt x="6296" y="9707"/>
                </a:cubicBezTo>
                <a:cubicBezTo>
                  <a:pt x="6213" y="9764"/>
                  <a:pt x="6152" y="9758"/>
                  <a:pt x="5962" y="9679"/>
                </a:cubicBezTo>
                <a:cubicBezTo>
                  <a:pt x="5638" y="9544"/>
                  <a:pt x="5291" y="9295"/>
                  <a:pt x="5076" y="9047"/>
                </a:cubicBezTo>
                <a:cubicBezTo>
                  <a:pt x="4976" y="8931"/>
                  <a:pt x="4887" y="8836"/>
                  <a:pt x="4880" y="8836"/>
                </a:cubicBezTo>
                <a:cubicBezTo>
                  <a:pt x="4873" y="8836"/>
                  <a:pt x="4847" y="8940"/>
                  <a:pt x="4822" y="9065"/>
                </a:cubicBezTo>
                <a:cubicBezTo>
                  <a:pt x="4797" y="9191"/>
                  <a:pt x="4759" y="9309"/>
                  <a:pt x="4738" y="9329"/>
                </a:cubicBezTo>
                <a:cubicBezTo>
                  <a:pt x="4670" y="9392"/>
                  <a:pt x="4396" y="9072"/>
                  <a:pt x="4278" y="8793"/>
                </a:cubicBezTo>
                <a:cubicBezTo>
                  <a:pt x="4214" y="8641"/>
                  <a:pt x="4180" y="8581"/>
                  <a:pt x="4173" y="8591"/>
                </a:cubicBezTo>
                <a:cubicBezTo>
                  <a:pt x="4173" y="8593"/>
                  <a:pt x="4173" y="8595"/>
                  <a:pt x="4173" y="8597"/>
                </a:cubicBezTo>
                <a:cubicBezTo>
                  <a:pt x="4170" y="8618"/>
                  <a:pt x="4193" y="8703"/>
                  <a:pt x="4253" y="8864"/>
                </a:cubicBezTo>
                <a:cubicBezTo>
                  <a:pt x="4302" y="8995"/>
                  <a:pt x="4423" y="9179"/>
                  <a:pt x="4534" y="9289"/>
                </a:cubicBezTo>
                <a:lnTo>
                  <a:pt x="4727" y="9481"/>
                </a:lnTo>
                <a:lnTo>
                  <a:pt x="4688" y="9738"/>
                </a:lnTo>
                <a:cubicBezTo>
                  <a:pt x="4671" y="9852"/>
                  <a:pt x="4642" y="9934"/>
                  <a:pt x="4606" y="10004"/>
                </a:cubicBezTo>
                <a:cubicBezTo>
                  <a:pt x="4586" y="10042"/>
                  <a:pt x="4567" y="10082"/>
                  <a:pt x="4542" y="10110"/>
                </a:cubicBezTo>
                <a:cubicBezTo>
                  <a:pt x="4418" y="10242"/>
                  <a:pt x="4409" y="10311"/>
                  <a:pt x="4494" y="10454"/>
                </a:cubicBezTo>
                <a:cubicBezTo>
                  <a:pt x="4547" y="10541"/>
                  <a:pt x="4550" y="10610"/>
                  <a:pt x="4513" y="10968"/>
                </a:cubicBezTo>
                <a:cubicBezTo>
                  <a:pt x="4489" y="11196"/>
                  <a:pt x="4477" y="11394"/>
                  <a:pt x="4484" y="11405"/>
                </a:cubicBezTo>
                <a:cubicBezTo>
                  <a:pt x="4491" y="11416"/>
                  <a:pt x="4606" y="11284"/>
                  <a:pt x="4742" y="11111"/>
                </a:cubicBezTo>
                <a:cubicBezTo>
                  <a:pt x="5076" y="10685"/>
                  <a:pt x="5529" y="10310"/>
                  <a:pt x="5966" y="10094"/>
                </a:cubicBezTo>
                <a:cubicBezTo>
                  <a:pt x="6173" y="9993"/>
                  <a:pt x="6315" y="9959"/>
                  <a:pt x="6484" y="9939"/>
                </a:cubicBezTo>
                <a:cubicBezTo>
                  <a:pt x="6509" y="9934"/>
                  <a:pt x="6536" y="9932"/>
                  <a:pt x="6562" y="9927"/>
                </a:cubicBezTo>
                <a:cubicBezTo>
                  <a:pt x="6631" y="9914"/>
                  <a:pt x="6700" y="9900"/>
                  <a:pt x="6770" y="9893"/>
                </a:cubicBezTo>
                <a:cubicBezTo>
                  <a:pt x="6812" y="9888"/>
                  <a:pt x="6818" y="9892"/>
                  <a:pt x="6851" y="9890"/>
                </a:cubicBezTo>
                <a:cubicBezTo>
                  <a:pt x="6852" y="9890"/>
                  <a:pt x="6854" y="9890"/>
                  <a:pt x="6855" y="9890"/>
                </a:cubicBezTo>
                <a:cubicBezTo>
                  <a:pt x="6856" y="9890"/>
                  <a:pt x="6855" y="9890"/>
                  <a:pt x="6857" y="9890"/>
                </a:cubicBezTo>
                <a:cubicBezTo>
                  <a:pt x="6971" y="9881"/>
                  <a:pt x="7059" y="9878"/>
                  <a:pt x="7098" y="9902"/>
                </a:cubicBezTo>
                <a:lnTo>
                  <a:pt x="7201" y="9902"/>
                </a:lnTo>
                <a:lnTo>
                  <a:pt x="7255" y="10181"/>
                </a:lnTo>
                <a:cubicBezTo>
                  <a:pt x="7287" y="10346"/>
                  <a:pt x="7296" y="10438"/>
                  <a:pt x="7286" y="10497"/>
                </a:cubicBezTo>
                <a:cubicBezTo>
                  <a:pt x="7271" y="10583"/>
                  <a:pt x="7208" y="10590"/>
                  <a:pt x="7051" y="10553"/>
                </a:cubicBezTo>
                <a:cubicBezTo>
                  <a:pt x="6591" y="10444"/>
                  <a:pt x="5852" y="10710"/>
                  <a:pt x="5352" y="11167"/>
                </a:cubicBezTo>
                <a:cubicBezTo>
                  <a:pt x="5001" y="11487"/>
                  <a:pt x="4693" y="11900"/>
                  <a:pt x="4451" y="12375"/>
                </a:cubicBezTo>
                <a:cubicBezTo>
                  <a:pt x="4330" y="12613"/>
                  <a:pt x="4218" y="12806"/>
                  <a:pt x="4200" y="12806"/>
                </a:cubicBezTo>
                <a:cubicBezTo>
                  <a:pt x="4182" y="12806"/>
                  <a:pt x="4001" y="12634"/>
                  <a:pt x="3800" y="12425"/>
                </a:cubicBezTo>
                <a:lnTo>
                  <a:pt x="3435" y="12047"/>
                </a:lnTo>
                <a:lnTo>
                  <a:pt x="3206" y="11362"/>
                </a:lnTo>
                <a:cubicBezTo>
                  <a:pt x="3081" y="10986"/>
                  <a:pt x="2979" y="10643"/>
                  <a:pt x="2979" y="10596"/>
                </a:cubicBezTo>
                <a:cubicBezTo>
                  <a:pt x="2979" y="10549"/>
                  <a:pt x="2951" y="10423"/>
                  <a:pt x="2917" y="10317"/>
                </a:cubicBezTo>
                <a:cubicBezTo>
                  <a:pt x="2886" y="10219"/>
                  <a:pt x="2877" y="10164"/>
                  <a:pt x="2884" y="10107"/>
                </a:cubicBezTo>
                <a:cubicBezTo>
                  <a:pt x="2885" y="10085"/>
                  <a:pt x="2902" y="10053"/>
                  <a:pt x="2911" y="10029"/>
                </a:cubicBezTo>
                <a:cubicBezTo>
                  <a:pt x="2924" y="9992"/>
                  <a:pt x="2929" y="9964"/>
                  <a:pt x="2957" y="9902"/>
                </a:cubicBezTo>
                <a:cubicBezTo>
                  <a:pt x="3092" y="9602"/>
                  <a:pt x="3094" y="9188"/>
                  <a:pt x="2961" y="8811"/>
                </a:cubicBezTo>
                <a:cubicBezTo>
                  <a:pt x="2863" y="8534"/>
                  <a:pt x="2864" y="8433"/>
                  <a:pt x="2965" y="8433"/>
                </a:cubicBezTo>
                <a:cubicBezTo>
                  <a:pt x="3010" y="8433"/>
                  <a:pt x="3011" y="8409"/>
                  <a:pt x="2977" y="8312"/>
                </a:cubicBezTo>
                <a:cubicBezTo>
                  <a:pt x="2938" y="8204"/>
                  <a:pt x="2929" y="8201"/>
                  <a:pt x="2870" y="8281"/>
                </a:cubicBezTo>
                <a:cubicBezTo>
                  <a:pt x="2757" y="8435"/>
                  <a:pt x="2595" y="8364"/>
                  <a:pt x="2513" y="8123"/>
                </a:cubicBezTo>
                <a:cubicBezTo>
                  <a:pt x="2400" y="7791"/>
                  <a:pt x="2291" y="7748"/>
                  <a:pt x="2039" y="7934"/>
                </a:cubicBezTo>
                <a:cubicBezTo>
                  <a:pt x="1764" y="8137"/>
                  <a:pt x="1714" y="8293"/>
                  <a:pt x="1819" y="8622"/>
                </a:cubicBezTo>
                <a:cubicBezTo>
                  <a:pt x="1883" y="8826"/>
                  <a:pt x="1885" y="8888"/>
                  <a:pt x="1845" y="9003"/>
                </a:cubicBezTo>
                <a:cubicBezTo>
                  <a:pt x="1788" y="9170"/>
                  <a:pt x="1720" y="9238"/>
                  <a:pt x="1652" y="9199"/>
                </a:cubicBezTo>
                <a:cubicBezTo>
                  <a:pt x="1645" y="9195"/>
                  <a:pt x="1641" y="9196"/>
                  <a:pt x="1635" y="9196"/>
                </a:cubicBezTo>
                <a:cubicBezTo>
                  <a:pt x="1624" y="9204"/>
                  <a:pt x="1616" y="9217"/>
                  <a:pt x="1610" y="9233"/>
                </a:cubicBezTo>
                <a:cubicBezTo>
                  <a:pt x="1611" y="9259"/>
                  <a:pt x="1620" y="9292"/>
                  <a:pt x="1641" y="9354"/>
                </a:cubicBezTo>
                <a:cubicBezTo>
                  <a:pt x="1667" y="9411"/>
                  <a:pt x="1684" y="9418"/>
                  <a:pt x="1726" y="9366"/>
                </a:cubicBezTo>
                <a:cubicBezTo>
                  <a:pt x="1791" y="9284"/>
                  <a:pt x="1821" y="9322"/>
                  <a:pt x="1938" y="9670"/>
                </a:cubicBezTo>
                <a:cubicBezTo>
                  <a:pt x="2003" y="9863"/>
                  <a:pt x="2064" y="9990"/>
                  <a:pt x="2142" y="10073"/>
                </a:cubicBezTo>
                <a:cubicBezTo>
                  <a:pt x="2220" y="10155"/>
                  <a:pt x="2315" y="10191"/>
                  <a:pt x="2447" y="10206"/>
                </a:cubicBezTo>
                <a:cubicBezTo>
                  <a:pt x="2531" y="10215"/>
                  <a:pt x="2571" y="10229"/>
                  <a:pt x="2610" y="10246"/>
                </a:cubicBezTo>
                <a:cubicBezTo>
                  <a:pt x="2611" y="10246"/>
                  <a:pt x="2612" y="10246"/>
                  <a:pt x="2612" y="10246"/>
                </a:cubicBezTo>
                <a:cubicBezTo>
                  <a:pt x="2614" y="10247"/>
                  <a:pt x="2617" y="10249"/>
                  <a:pt x="2619" y="10249"/>
                </a:cubicBezTo>
                <a:cubicBezTo>
                  <a:pt x="2629" y="10254"/>
                  <a:pt x="2651" y="10255"/>
                  <a:pt x="2660" y="10262"/>
                </a:cubicBezTo>
                <a:cubicBezTo>
                  <a:pt x="2666" y="10266"/>
                  <a:pt x="2671" y="10277"/>
                  <a:pt x="2676" y="10283"/>
                </a:cubicBezTo>
                <a:cubicBezTo>
                  <a:pt x="2703" y="10312"/>
                  <a:pt x="2725" y="10346"/>
                  <a:pt x="2750" y="10410"/>
                </a:cubicBezTo>
                <a:cubicBezTo>
                  <a:pt x="2789" y="10509"/>
                  <a:pt x="2846" y="10629"/>
                  <a:pt x="2876" y="10677"/>
                </a:cubicBezTo>
                <a:cubicBezTo>
                  <a:pt x="2977" y="10833"/>
                  <a:pt x="3249" y="11705"/>
                  <a:pt x="3208" y="11743"/>
                </a:cubicBezTo>
                <a:cubicBezTo>
                  <a:pt x="3187" y="11763"/>
                  <a:pt x="3061" y="11665"/>
                  <a:pt x="2930" y="11526"/>
                </a:cubicBezTo>
                <a:cubicBezTo>
                  <a:pt x="2583" y="11158"/>
                  <a:pt x="2593" y="11164"/>
                  <a:pt x="2641" y="11371"/>
                </a:cubicBezTo>
                <a:cubicBezTo>
                  <a:pt x="2718" y="11703"/>
                  <a:pt x="2642" y="11705"/>
                  <a:pt x="2151" y="11380"/>
                </a:cubicBezTo>
                <a:cubicBezTo>
                  <a:pt x="1904" y="11217"/>
                  <a:pt x="1698" y="11090"/>
                  <a:pt x="1693" y="11098"/>
                </a:cubicBezTo>
                <a:cubicBezTo>
                  <a:pt x="1685" y="11111"/>
                  <a:pt x="2957" y="12443"/>
                  <a:pt x="3119" y="12592"/>
                </a:cubicBezTo>
                <a:cubicBezTo>
                  <a:pt x="3158" y="12627"/>
                  <a:pt x="3158" y="12600"/>
                  <a:pt x="3126" y="12462"/>
                </a:cubicBezTo>
                <a:cubicBezTo>
                  <a:pt x="3054" y="12154"/>
                  <a:pt x="3104" y="12096"/>
                  <a:pt x="3309" y="12245"/>
                </a:cubicBezTo>
                <a:cubicBezTo>
                  <a:pt x="3474" y="12365"/>
                  <a:pt x="3501" y="12420"/>
                  <a:pt x="3693" y="12992"/>
                </a:cubicBezTo>
                <a:cubicBezTo>
                  <a:pt x="3806" y="13332"/>
                  <a:pt x="3899" y="13652"/>
                  <a:pt x="3899" y="13702"/>
                </a:cubicBezTo>
                <a:cubicBezTo>
                  <a:pt x="3899" y="13751"/>
                  <a:pt x="3925" y="13871"/>
                  <a:pt x="3958" y="13968"/>
                </a:cubicBezTo>
                <a:cubicBezTo>
                  <a:pt x="3977" y="14023"/>
                  <a:pt x="3989" y="14071"/>
                  <a:pt x="3994" y="14111"/>
                </a:cubicBezTo>
                <a:cubicBezTo>
                  <a:pt x="3994" y="14111"/>
                  <a:pt x="3993" y="14113"/>
                  <a:pt x="3994" y="14114"/>
                </a:cubicBezTo>
                <a:cubicBezTo>
                  <a:pt x="3999" y="14148"/>
                  <a:pt x="3999" y="14177"/>
                  <a:pt x="3989" y="14191"/>
                </a:cubicBezTo>
                <a:cubicBezTo>
                  <a:pt x="3989" y="14192"/>
                  <a:pt x="3985" y="14188"/>
                  <a:pt x="3985" y="14188"/>
                </a:cubicBezTo>
                <a:cubicBezTo>
                  <a:pt x="3984" y="14190"/>
                  <a:pt x="3986" y="14196"/>
                  <a:pt x="3985" y="14198"/>
                </a:cubicBezTo>
                <a:cubicBezTo>
                  <a:pt x="3956" y="14241"/>
                  <a:pt x="3335" y="13928"/>
                  <a:pt x="2664" y="13528"/>
                </a:cubicBezTo>
                <a:cubicBezTo>
                  <a:pt x="2628" y="13507"/>
                  <a:pt x="2566" y="13402"/>
                  <a:pt x="2524" y="13296"/>
                </a:cubicBezTo>
                <a:cubicBezTo>
                  <a:pt x="2499" y="13232"/>
                  <a:pt x="2469" y="13178"/>
                  <a:pt x="2435" y="13138"/>
                </a:cubicBezTo>
                <a:cubicBezTo>
                  <a:pt x="2401" y="13097"/>
                  <a:pt x="2363" y="13067"/>
                  <a:pt x="2322" y="13051"/>
                </a:cubicBezTo>
                <a:cubicBezTo>
                  <a:pt x="2213" y="13008"/>
                  <a:pt x="2196" y="12979"/>
                  <a:pt x="2206" y="12846"/>
                </a:cubicBezTo>
                <a:cubicBezTo>
                  <a:pt x="2212" y="12774"/>
                  <a:pt x="2206" y="12735"/>
                  <a:pt x="2192" y="12716"/>
                </a:cubicBezTo>
                <a:cubicBezTo>
                  <a:pt x="2191" y="12716"/>
                  <a:pt x="2190" y="12716"/>
                  <a:pt x="2190" y="12716"/>
                </a:cubicBezTo>
                <a:cubicBezTo>
                  <a:pt x="2171" y="12712"/>
                  <a:pt x="2151" y="12720"/>
                  <a:pt x="2128" y="12732"/>
                </a:cubicBezTo>
                <a:cubicBezTo>
                  <a:pt x="2110" y="12751"/>
                  <a:pt x="2089" y="12774"/>
                  <a:pt x="2066" y="12812"/>
                </a:cubicBezTo>
                <a:cubicBezTo>
                  <a:pt x="2035" y="12863"/>
                  <a:pt x="1995" y="12890"/>
                  <a:pt x="1955" y="12902"/>
                </a:cubicBezTo>
                <a:cubicBezTo>
                  <a:pt x="1937" y="12908"/>
                  <a:pt x="1918" y="12918"/>
                  <a:pt x="1901" y="12915"/>
                </a:cubicBezTo>
                <a:cubicBezTo>
                  <a:pt x="1828" y="12899"/>
                  <a:pt x="1813" y="12864"/>
                  <a:pt x="1823" y="12735"/>
                </a:cubicBezTo>
                <a:cubicBezTo>
                  <a:pt x="1826" y="12695"/>
                  <a:pt x="1823" y="12669"/>
                  <a:pt x="1819" y="12645"/>
                </a:cubicBezTo>
                <a:cubicBezTo>
                  <a:pt x="1816" y="12635"/>
                  <a:pt x="1815" y="12621"/>
                  <a:pt x="1810" y="12614"/>
                </a:cubicBezTo>
                <a:cubicBezTo>
                  <a:pt x="1807" y="12609"/>
                  <a:pt x="1804" y="12605"/>
                  <a:pt x="1800" y="12601"/>
                </a:cubicBezTo>
                <a:cubicBezTo>
                  <a:pt x="1791" y="12593"/>
                  <a:pt x="1782" y="12589"/>
                  <a:pt x="1771" y="12586"/>
                </a:cubicBezTo>
                <a:cubicBezTo>
                  <a:pt x="1759" y="12587"/>
                  <a:pt x="1746" y="12587"/>
                  <a:pt x="1730" y="12601"/>
                </a:cubicBezTo>
                <a:cubicBezTo>
                  <a:pt x="1708" y="12621"/>
                  <a:pt x="1684" y="12652"/>
                  <a:pt x="1658" y="12694"/>
                </a:cubicBezTo>
                <a:cubicBezTo>
                  <a:pt x="1643" y="12719"/>
                  <a:pt x="1627" y="12732"/>
                  <a:pt x="1610" y="12747"/>
                </a:cubicBezTo>
                <a:cubicBezTo>
                  <a:pt x="1609" y="12750"/>
                  <a:pt x="1606" y="12748"/>
                  <a:pt x="1604" y="12750"/>
                </a:cubicBezTo>
                <a:cubicBezTo>
                  <a:pt x="1597" y="12759"/>
                  <a:pt x="1588" y="12768"/>
                  <a:pt x="1580" y="12769"/>
                </a:cubicBezTo>
                <a:cubicBezTo>
                  <a:pt x="1571" y="12773"/>
                  <a:pt x="1562" y="12786"/>
                  <a:pt x="1555" y="12784"/>
                </a:cubicBezTo>
                <a:cubicBezTo>
                  <a:pt x="1489" y="12806"/>
                  <a:pt x="1429" y="12764"/>
                  <a:pt x="1429" y="12654"/>
                </a:cubicBezTo>
                <a:cubicBezTo>
                  <a:pt x="1429" y="12459"/>
                  <a:pt x="1380" y="12431"/>
                  <a:pt x="1281" y="12571"/>
                </a:cubicBezTo>
                <a:cubicBezTo>
                  <a:pt x="1265" y="12593"/>
                  <a:pt x="1251" y="12599"/>
                  <a:pt x="1237" y="12614"/>
                </a:cubicBezTo>
                <a:cubicBezTo>
                  <a:pt x="1230" y="12625"/>
                  <a:pt x="1221" y="12632"/>
                  <a:pt x="1211" y="12639"/>
                </a:cubicBezTo>
                <a:cubicBezTo>
                  <a:pt x="1169" y="12670"/>
                  <a:pt x="1124" y="12680"/>
                  <a:pt x="1054" y="12660"/>
                </a:cubicBezTo>
                <a:cubicBezTo>
                  <a:pt x="1006" y="12647"/>
                  <a:pt x="963" y="12643"/>
                  <a:pt x="926" y="12648"/>
                </a:cubicBezTo>
                <a:cubicBezTo>
                  <a:pt x="816" y="12664"/>
                  <a:pt x="759" y="12767"/>
                  <a:pt x="759" y="12949"/>
                </a:cubicBezTo>
                <a:cubicBezTo>
                  <a:pt x="759" y="13099"/>
                  <a:pt x="785" y="13173"/>
                  <a:pt x="870" y="13265"/>
                </a:cubicBezTo>
                <a:cubicBezTo>
                  <a:pt x="889" y="13285"/>
                  <a:pt x="899" y="13310"/>
                  <a:pt x="914" y="13333"/>
                </a:cubicBezTo>
                <a:cubicBezTo>
                  <a:pt x="946" y="13365"/>
                  <a:pt x="964" y="13411"/>
                  <a:pt x="973" y="13460"/>
                </a:cubicBezTo>
                <a:cubicBezTo>
                  <a:pt x="988" y="13505"/>
                  <a:pt x="1002" y="13551"/>
                  <a:pt x="1009" y="13612"/>
                </a:cubicBezTo>
                <a:cubicBezTo>
                  <a:pt x="1021" y="13722"/>
                  <a:pt x="1050" y="13800"/>
                  <a:pt x="1079" y="13832"/>
                </a:cubicBezTo>
                <a:cubicBezTo>
                  <a:pt x="1090" y="13835"/>
                  <a:pt x="1098" y="13827"/>
                  <a:pt x="1105" y="13823"/>
                </a:cubicBezTo>
                <a:cubicBezTo>
                  <a:pt x="1109" y="13820"/>
                  <a:pt x="1115" y="13820"/>
                  <a:pt x="1118" y="13816"/>
                </a:cubicBezTo>
                <a:cubicBezTo>
                  <a:pt x="1123" y="13810"/>
                  <a:pt x="1125" y="13799"/>
                  <a:pt x="1128" y="13788"/>
                </a:cubicBezTo>
                <a:cubicBezTo>
                  <a:pt x="1134" y="13772"/>
                  <a:pt x="1143" y="13758"/>
                  <a:pt x="1143" y="13733"/>
                </a:cubicBezTo>
                <a:cubicBezTo>
                  <a:pt x="1143" y="13653"/>
                  <a:pt x="1156" y="13611"/>
                  <a:pt x="1175" y="13596"/>
                </a:cubicBezTo>
                <a:cubicBezTo>
                  <a:pt x="1177" y="13595"/>
                  <a:pt x="1178" y="13591"/>
                  <a:pt x="1180" y="13590"/>
                </a:cubicBezTo>
                <a:cubicBezTo>
                  <a:pt x="1181" y="13589"/>
                  <a:pt x="1180" y="13585"/>
                  <a:pt x="1182" y="13584"/>
                </a:cubicBezTo>
                <a:cubicBezTo>
                  <a:pt x="1184" y="13582"/>
                  <a:pt x="1188" y="13585"/>
                  <a:pt x="1190" y="13584"/>
                </a:cubicBezTo>
                <a:cubicBezTo>
                  <a:pt x="1197" y="13581"/>
                  <a:pt x="1205" y="13582"/>
                  <a:pt x="1213" y="13584"/>
                </a:cubicBezTo>
                <a:cubicBezTo>
                  <a:pt x="1280" y="13588"/>
                  <a:pt x="1371" y="13756"/>
                  <a:pt x="1371" y="13909"/>
                </a:cubicBezTo>
                <a:cubicBezTo>
                  <a:pt x="1371" y="14104"/>
                  <a:pt x="1467" y="14135"/>
                  <a:pt x="1499" y="13950"/>
                </a:cubicBezTo>
                <a:cubicBezTo>
                  <a:pt x="1519" y="13834"/>
                  <a:pt x="1526" y="13831"/>
                  <a:pt x="1608" y="13912"/>
                </a:cubicBezTo>
                <a:cubicBezTo>
                  <a:pt x="1617" y="13921"/>
                  <a:pt x="1623" y="13938"/>
                  <a:pt x="1631" y="13950"/>
                </a:cubicBezTo>
                <a:cubicBezTo>
                  <a:pt x="1632" y="13950"/>
                  <a:pt x="1633" y="13952"/>
                  <a:pt x="1633" y="13953"/>
                </a:cubicBezTo>
                <a:cubicBezTo>
                  <a:pt x="1653" y="13966"/>
                  <a:pt x="1668" y="13990"/>
                  <a:pt x="1683" y="14024"/>
                </a:cubicBezTo>
                <a:cubicBezTo>
                  <a:pt x="1685" y="14030"/>
                  <a:pt x="1690" y="14030"/>
                  <a:pt x="1693" y="14036"/>
                </a:cubicBezTo>
                <a:cubicBezTo>
                  <a:pt x="1707" y="14078"/>
                  <a:pt x="1716" y="14131"/>
                  <a:pt x="1716" y="14191"/>
                </a:cubicBezTo>
                <a:cubicBezTo>
                  <a:pt x="1716" y="14247"/>
                  <a:pt x="1722" y="14279"/>
                  <a:pt x="1730" y="14306"/>
                </a:cubicBezTo>
                <a:cubicBezTo>
                  <a:pt x="1735" y="14320"/>
                  <a:pt x="1741" y="14326"/>
                  <a:pt x="1747" y="14334"/>
                </a:cubicBezTo>
                <a:cubicBezTo>
                  <a:pt x="1753" y="14342"/>
                  <a:pt x="1763" y="14347"/>
                  <a:pt x="1773" y="14349"/>
                </a:cubicBezTo>
                <a:cubicBezTo>
                  <a:pt x="1798" y="14352"/>
                  <a:pt x="1828" y="14329"/>
                  <a:pt x="1870" y="14272"/>
                </a:cubicBezTo>
                <a:cubicBezTo>
                  <a:pt x="1878" y="14262"/>
                  <a:pt x="1886" y="14264"/>
                  <a:pt x="1893" y="14256"/>
                </a:cubicBezTo>
                <a:cubicBezTo>
                  <a:pt x="1894" y="14255"/>
                  <a:pt x="1894" y="14255"/>
                  <a:pt x="1895" y="14253"/>
                </a:cubicBezTo>
                <a:cubicBezTo>
                  <a:pt x="1905" y="14229"/>
                  <a:pt x="1921" y="14219"/>
                  <a:pt x="1940" y="14225"/>
                </a:cubicBezTo>
                <a:cubicBezTo>
                  <a:pt x="1967" y="14218"/>
                  <a:pt x="1997" y="14220"/>
                  <a:pt x="2039" y="14244"/>
                </a:cubicBezTo>
                <a:cubicBezTo>
                  <a:pt x="2111" y="14285"/>
                  <a:pt x="2192" y="14285"/>
                  <a:pt x="2309" y="14241"/>
                </a:cubicBezTo>
                <a:cubicBezTo>
                  <a:pt x="2469" y="14180"/>
                  <a:pt x="2506" y="14193"/>
                  <a:pt x="3101" y="14532"/>
                </a:cubicBezTo>
                <a:cubicBezTo>
                  <a:pt x="3444" y="14728"/>
                  <a:pt x="3744" y="14914"/>
                  <a:pt x="3765" y="14944"/>
                </a:cubicBezTo>
                <a:cubicBezTo>
                  <a:pt x="3766" y="14947"/>
                  <a:pt x="3769" y="14964"/>
                  <a:pt x="3771" y="14969"/>
                </a:cubicBezTo>
                <a:cubicBezTo>
                  <a:pt x="3771" y="14970"/>
                  <a:pt x="3785" y="14978"/>
                  <a:pt x="3785" y="14979"/>
                </a:cubicBezTo>
                <a:cubicBezTo>
                  <a:pt x="3788" y="14983"/>
                  <a:pt x="3791" y="15039"/>
                  <a:pt x="3794" y="15053"/>
                </a:cubicBezTo>
                <a:cubicBezTo>
                  <a:pt x="3812" y="15137"/>
                  <a:pt x="3831" y="15248"/>
                  <a:pt x="3847" y="15385"/>
                </a:cubicBezTo>
                <a:lnTo>
                  <a:pt x="3895" y="15772"/>
                </a:lnTo>
                <a:lnTo>
                  <a:pt x="3703" y="16045"/>
                </a:lnTo>
                <a:cubicBezTo>
                  <a:pt x="3531" y="16289"/>
                  <a:pt x="3512" y="16341"/>
                  <a:pt x="3523" y="16528"/>
                </a:cubicBezTo>
                <a:lnTo>
                  <a:pt x="3534" y="16736"/>
                </a:lnTo>
                <a:lnTo>
                  <a:pt x="3132" y="16959"/>
                </a:lnTo>
                <a:cubicBezTo>
                  <a:pt x="2911" y="17081"/>
                  <a:pt x="2701" y="17236"/>
                  <a:pt x="2664" y="17303"/>
                </a:cubicBezTo>
                <a:cubicBezTo>
                  <a:pt x="2557" y="17496"/>
                  <a:pt x="2582" y="17739"/>
                  <a:pt x="2806" y="18645"/>
                </a:cubicBezTo>
                <a:cubicBezTo>
                  <a:pt x="2922" y="19113"/>
                  <a:pt x="3010" y="19517"/>
                  <a:pt x="3000" y="19540"/>
                </a:cubicBezTo>
                <a:cubicBezTo>
                  <a:pt x="2990" y="19564"/>
                  <a:pt x="2675" y="19599"/>
                  <a:pt x="2301" y="19621"/>
                </a:cubicBezTo>
                <a:cubicBezTo>
                  <a:pt x="1577" y="19664"/>
                  <a:pt x="901" y="19599"/>
                  <a:pt x="586" y="19457"/>
                </a:cubicBezTo>
                <a:cubicBezTo>
                  <a:pt x="494" y="19415"/>
                  <a:pt x="406" y="19339"/>
                  <a:pt x="334" y="19255"/>
                </a:cubicBezTo>
                <a:cubicBezTo>
                  <a:pt x="247" y="19154"/>
                  <a:pt x="184" y="19042"/>
                  <a:pt x="184" y="18952"/>
                </a:cubicBezTo>
                <a:cubicBezTo>
                  <a:pt x="184" y="18427"/>
                  <a:pt x="827" y="17744"/>
                  <a:pt x="2511" y="16472"/>
                </a:cubicBezTo>
                <a:cubicBezTo>
                  <a:pt x="3516" y="15714"/>
                  <a:pt x="3780" y="15447"/>
                  <a:pt x="2893" y="16088"/>
                </a:cubicBezTo>
                <a:cubicBezTo>
                  <a:pt x="1395" y="17169"/>
                  <a:pt x="403" y="18079"/>
                  <a:pt x="104" y="18632"/>
                </a:cubicBezTo>
                <a:cubicBezTo>
                  <a:pt x="97" y="18645"/>
                  <a:pt x="89" y="18658"/>
                  <a:pt x="83" y="18670"/>
                </a:cubicBezTo>
                <a:cubicBezTo>
                  <a:pt x="47" y="18742"/>
                  <a:pt x="21" y="18812"/>
                  <a:pt x="11" y="18871"/>
                </a:cubicBezTo>
                <a:cubicBezTo>
                  <a:pt x="1" y="18930"/>
                  <a:pt x="0" y="18981"/>
                  <a:pt x="0" y="19032"/>
                </a:cubicBezTo>
                <a:cubicBezTo>
                  <a:pt x="3" y="19084"/>
                  <a:pt x="11" y="19130"/>
                  <a:pt x="21" y="19175"/>
                </a:cubicBezTo>
                <a:cubicBezTo>
                  <a:pt x="24" y="19187"/>
                  <a:pt x="25" y="19197"/>
                  <a:pt x="29" y="19209"/>
                </a:cubicBezTo>
                <a:cubicBezTo>
                  <a:pt x="34" y="19226"/>
                  <a:pt x="42" y="19242"/>
                  <a:pt x="48" y="19258"/>
                </a:cubicBezTo>
                <a:cubicBezTo>
                  <a:pt x="182" y="19532"/>
                  <a:pt x="626" y="19653"/>
                  <a:pt x="1487" y="19699"/>
                </a:cubicBezTo>
                <a:cubicBezTo>
                  <a:pt x="1498" y="19699"/>
                  <a:pt x="1505" y="19698"/>
                  <a:pt x="1516" y="19699"/>
                </a:cubicBezTo>
                <a:cubicBezTo>
                  <a:pt x="1647" y="19703"/>
                  <a:pt x="1713" y="19714"/>
                  <a:pt x="1815" y="19720"/>
                </a:cubicBezTo>
                <a:cubicBezTo>
                  <a:pt x="2100" y="19727"/>
                  <a:pt x="2334" y="19743"/>
                  <a:pt x="2344" y="19767"/>
                </a:cubicBezTo>
                <a:cubicBezTo>
                  <a:pt x="2407" y="19778"/>
                  <a:pt x="2450" y="19789"/>
                  <a:pt x="2447" y="19801"/>
                </a:cubicBezTo>
                <a:cubicBezTo>
                  <a:pt x="2439" y="19832"/>
                  <a:pt x="2357" y="19903"/>
                  <a:pt x="2264" y="19956"/>
                </a:cubicBezTo>
                <a:cubicBezTo>
                  <a:pt x="1942" y="20139"/>
                  <a:pt x="1904" y="20283"/>
                  <a:pt x="2132" y="20458"/>
                </a:cubicBezTo>
                <a:cubicBezTo>
                  <a:pt x="2344" y="20620"/>
                  <a:pt x="2787" y="20783"/>
                  <a:pt x="3392" y="20923"/>
                </a:cubicBezTo>
                <a:cubicBezTo>
                  <a:pt x="3997" y="21062"/>
                  <a:pt x="4111" y="21099"/>
                  <a:pt x="4134" y="21202"/>
                </a:cubicBezTo>
                <a:cubicBezTo>
                  <a:pt x="4134" y="21202"/>
                  <a:pt x="4138" y="21201"/>
                  <a:pt x="4138" y="21202"/>
                </a:cubicBezTo>
                <a:cubicBezTo>
                  <a:pt x="4155" y="21228"/>
                  <a:pt x="4155" y="21257"/>
                  <a:pt x="4146" y="21292"/>
                </a:cubicBezTo>
                <a:cubicBezTo>
                  <a:pt x="4147" y="21376"/>
                  <a:pt x="4163" y="21418"/>
                  <a:pt x="4193" y="21400"/>
                </a:cubicBezTo>
                <a:cubicBezTo>
                  <a:pt x="4221" y="21384"/>
                  <a:pt x="4269" y="21401"/>
                  <a:pt x="4301" y="21440"/>
                </a:cubicBezTo>
                <a:cubicBezTo>
                  <a:pt x="4321" y="21465"/>
                  <a:pt x="4331" y="21472"/>
                  <a:pt x="4340" y="21471"/>
                </a:cubicBezTo>
                <a:cubicBezTo>
                  <a:pt x="4341" y="21467"/>
                  <a:pt x="4345" y="21470"/>
                  <a:pt x="4346" y="21465"/>
                </a:cubicBezTo>
                <a:cubicBezTo>
                  <a:pt x="4347" y="21463"/>
                  <a:pt x="4349" y="21455"/>
                  <a:pt x="4350" y="21453"/>
                </a:cubicBezTo>
                <a:cubicBezTo>
                  <a:pt x="4354" y="21440"/>
                  <a:pt x="4358" y="21430"/>
                  <a:pt x="4358" y="21397"/>
                </a:cubicBezTo>
                <a:cubicBezTo>
                  <a:pt x="4358" y="21165"/>
                  <a:pt x="4430" y="21144"/>
                  <a:pt x="4979" y="21217"/>
                </a:cubicBezTo>
                <a:lnTo>
                  <a:pt x="5494" y="21285"/>
                </a:lnTo>
                <a:lnTo>
                  <a:pt x="5731" y="21090"/>
                </a:lnTo>
                <a:lnTo>
                  <a:pt x="5968" y="20895"/>
                </a:lnTo>
                <a:lnTo>
                  <a:pt x="5816" y="20836"/>
                </a:lnTo>
                <a:cubicBezTo>
                  <a:pt x="5518" y="20723"/>
                  <a:pt x="5576" y="20654"/>
                  <a:pt x="6119" y="20461"/>
                </a:cubicBezTo>
                <a:cubicBezTo>
                  <a:pt x="6319" y="20390"/>
                  <a:pt x="6660" y="20259"/>
                  <a:pt x="6880" y="20170"/>
                </a:cubicBezTo>
                <a:cubicBezTo>
                  <a:pt x="7451" y="19937"/>
                  <a:pt x="7492" y="20008"/>
                  <a:pt x="7009" y="20408"/>
                </a:cubicBezTo>
                <a:lnTo>
                  <a:pt x="6770" y="20607"/>
                </a:lnTo>
                <a:cubicBezTo>
                  <a:pt x="6755" y="20626"/>
                  <a:pt x="6738" y="20647"/>
                  <a:pt x="6731" y="20662"/>
                </a:cubicBezTo>
                <a:lnTo>
                  <a:pt x="6871" y="20718"/>
                </a:lnTo>
                <a:cubicBezTo>
                  <a:pt x="7179" y="20836"/>
                  <a:pt x="7136" y="20888"/>
                  <a:pt x="6529" y="21130"/>
                </a:cubicBezTo>
                <a:cubicBezTo>
                  <a:pt x="6303" y="21221"/>
                  <a:pt x="6119" y="21313"/>
                  <a:pt x="6119" y="21338"/>
                </a:cubicBezTo>
                <a:cubicBezTo>
                  <a:pt x="6119" y="21363"/>
                  <a:pt x="6192" y="21381"/>
                  <a:pt x="6282" y="21381"/>
                </a:cubicBezTo>
                <a:cubicBezTo>
                  <a:pt x="6371" y="21381"/>
                  <a:pt x="6762" y="21412"/>
                  <a:pt x="7152" y="21446"/>
                </a:cubicBezTo>
                <a:cubicBezTo>
                  <a:pt x="7541" y="21481"/>
                  <a:pt x="8514" y="21525"/>
                  <a:pt x="9314" y="21549"/>
                </a:cubicBezTo>
                <a:cubicBezTo>
                  <a:pt x="11015" y="21600"/>
                  <a:pt x="12958" y="21576"/>
                  <a:pt x="13583" y="21493"/>
                </a:cubicBezTo>
                <a:cubicBezTo>
                  <a:pt x="13826" y="21461"/>
                  <a:pt x="14326" y="21372"/>
                  <a:pt x="14695" y="21298"/>
                </a:cubicBezTo>
                <a:cubicBezTo>
                  <a:pt x="15063" y="21223"/>
                  <a:pt x="15761" y="21134"/>
                  <a:pt x="16245" y="21099"/>
                </a:cubicBezTo>
                <a:cubicBezTo>
                  <a:pt x="18662" y="20927"/>
                  <a:pt x="20475" y="20486"/>
                  <a:pt x="20475" y="20070"/>
                </a:cubicBezTo>
                <a:cubicBezTo>
                  <a:pt x="20475" y="19959"/>
                  <a:pt x="20252" y="19774"/>
                  <a:pt x="20001" y="19680"/>
                </a:cubicBezTo>
                <a:cubicBezTo>
                  <a:pt x="19961" y="19665"/>
                  <a:pt x="19930" y="19642"/>
                  <a:pt x="19906" y="19615"/>
                </a:cubicBezTo>
                <a:cubicBezTo>
                  <a:pt x="19902" y="19611"/>
                  <a:pt x="19885" y="19606"/>
                  <a:pt x="19883" y="19602"/>
                </a:cubicBezTo>
                <a:cubicBezTo>
                  <a:pt x="19883" y="19602"/>
                  <a:pt x="19885" y="19588"/>
                  <a:pt x="19885" y="19587"/>
                </a:cubicBezTo>
                <a:cubicBezTo>
                  <a:pt x="19884" y="19583"/>
                  <a:pt x="19878" y="19578"/>
                  <a:pt x="19877" y="19575"/>
                </a:cubicBezTo>
                <a:cubicBezTo>
                  <a:pt x="19868" y="19538"/>
                  <a:pt x="19999" y="18660"/>
                  <a:pt x="20168" y="17622"/>
                </a:cubicBezTo>
                <a:cubicBezTo>
                  <a:pt x="20328" y="16640"/>
                  <a:pt x="20445" y="15870"/>
                  <a:pt x="20458" y="15729"/>
                </a:cubicBezTo>
                <a:cubicBezTo>
                  <a:pt x="20464" y="15629"/>
                  <a:pt x="20462" y="15544"/>
                  <a:pt x="20452" y="15490"/>
                </a:cubicBezTo>
                <a:cubicBezTo>
                  <a:pt x="20395" y="15318"/>
                  <a:pt x="20194" y="15206"/>
                  <a:pt x="19632" y="14997"/>
                </a:cubicBezTo>
                <a:cubicBezTo>
                  <a:pt x="19109" y="14803"/>
                  <a:pt x="18915" y="14718"/>
                  <a:pt x="18855" y="14653"/>
                </a:cubicBezTo>
                <a:cubicBezTo>
                  <a:pt x="18854" y="14653"/>
                  <a:pt x="18846" y="14650"/>
                  <a:pt x="18846" y="14650"/>
                </a:cubicBezTo>
                <a:cubicBezTo>
                  <a:pt x="18846" y="14650"/>
                  <a:pt x="18851" y="14644"/>
                  <a:pt x="18850" y="14644"/>
                </a:cubicBezTo>
                <a:cubicBezTo>
                  <a:pt x="18840" y="14630"/>
                  <a:pt x="18828" y="14617"/>
                  <a:pt x="18828" y="14604"/>
                </a:cubicBezTo>
                <a:cubicBezTo>
                  <a:pt x="18828" y="14558"/>
                  <a:pt x="19503" y="12806"/>
                  <a:pt x="19547" y="12738"/>
                </a:cubicBezTo>
                <a:cubicBezTo>
                  <a:pt x="19548" y="12737"/>
                  <a:pt x="19573" y="12733"/>
                  <a:pt x="19574" y="12732"/>
                </a:cubicBezTo>
                <a:lnTo>
                  <a:pt x="19574" y="12729"/>
                </a:lnTo>
                <a:lnTo>
                  <a:pt x="19613" y="12716"/>
                </a:lnTo>
                <a:cubicBezTo>
                  <a:pt x="19752" y="12640"/>
                  <a:pt x="21267" y="12134"/>
                  <a:pt x="21448" y="12106"/>
                </a:cubicBezTo>
                <a:cubicBezTo>
                  <a:pt x="21548" y="12090"/>
                  <a:pt x="21600" y="12002"/>
                  <a:pt x="21563" y="11963"/>
                </a:cubicBezTo>
                <a:cubicBezTo>
                  <a:pt x="21548" y="11954"/>
                  <a:pt x="21506" y="11957"/>
                  <a:pt x="21444" y="11969"/>
                </a:cubicBezTo>
                <a:cubicBezTo>
                  <a:pt x="21443" y="11969"/>
                  <a:pt x="21442" y="11969"/>
                  <a:pt x="21442" y="11969"/>
                </a:cubicBezTo>
                <a:cubicBezTo>
                  <a:pt x="21414" y="11979"/>
                  <a:pt x="21383" y="11984"/>
                  <a:pt x="21363" y="12000"/>
                </a:cubicBezTo>
                <a:cubicBezTo>
                  <a:pt x="21257" y="12088"/>
                  <a:pt x="19741" y="12474"/>
                  <a:pt x="19708" y="12422"/>
                </a:cubicBezTo>
                <a:cubicBezTo>
                  <a:pt x="19679" y="12376"/>
                  <a:pt x="20552" y="10091"/>
                  <a:pt x="20679" y="9880"/>
                </a:cubicBezTo>
                <a:cubicBezTo>
                  <a:pt x="20748" y="9766"/>
                  <a:pt x="20765" y="9586"/>
                  <a:pt x="20706" y="9586"/>
                </a:cubicBezTo>
                <a:cubicBezTo>
                  <a:pt x="20685" y="9586"/>
                  <a:pt x="20639" y="9669"/>
                  <a:pt x="20605" y="9772"/>
                </a:cubicBezTo>
                <a:cubicBezTo>
                  <a:pt x="20570" y="9875"/>
                  <a:pt x="20294" y="10545"/>
                  <a:pt x="19990" y="11263"/>
                </a:cubicBezTo>
                <a:lnTo>
                  <a:pt x="19438" y="12567"/>
                </a:lnTo>
                <a:lnTo>
                  <a:pt x="19250" y="12605"/>
                </a:lnTo>
                <a:cubicBezTo>
                  <a:pt x="19147" y="12626"/>
                  <a:pt x="19045" y="12632"/>
                  <a:pt x="19026" y="12614"/>
                </a:cubicBezTo>
                <a:cubicBezTo>
                  <a:pt x="19025" y="12613"/>
                  <a:pt x="19026" y="12605"/>
                  <a:pt x="19026" y="12605"/>
                </a:cubicBezTo>
                <a:lnTo>
                  <a:pt x="19001" y="12605"/>
                </a:lnTo>
                <a:lnTo>
                  <a:pt x="18993" y="12406"/>
                </a:lnTo>
                <a:cubicBezTo>
                  <a:pt x="18982" y="12305"/>
                  <a:pt x="18973" y="12182"/>
                  <a:pt x="18966" y="12044"/>
                </a:cubicBezTo>
                <a:lnTo>
                  <a:pt x="18939" y="11504"/>
                </a:lnTo>
                <a:lnTo>
                  <a:pt x="19572" y="7696"/>
                </a:lnTo>
                <a:cubicBezTo>
                  <a:pt x="19912" y="5653"/>
                  <a:pt x="20177" y="4002"/>
                  <a:pt x="20190" y="3849"/>
                </a:cubicBezTo>
                <a:cubicBezTo>
                  <a:pt x="20191" y="3839"/>
                  <a:pt x="20207" y="3752"/>
                  <a:pt x="20207" y="3747"/>
                </a:cubicBezTo>
                <a:cubicBezTo>
                  <a:pt x="20206" y="3708"/>
                  <a:pt x="20200" y="3669"/>
                  <a:pt x="20195" y="3629"/>
                </a:cubicBezTo>
                <a:cubicBezTo>
                  <a:pt x="20157" y="3432"/>
                  <a:pt x="19965" y="3347"/>
                  <a:pt x="18976" y="2966"/>
                </a:cubicBezTo>
                <a:cubicBezTo>
                  <a:pt x="18413" y="2749"/>
                  <a:pt x="18089" y="2610"/>
                  <a:pt x="17950" y="2529"/>
                </a:cubicBezTo>
                <a:cubicBezTo>
                  <a:pt x="17947" y="2527"/>
                  <a:pt x="17899" y="2512"/>
                  <a:pt x="17898" y="2511"/>
                </a:cubicBezTo>
                <a:cubicBezTo>
                  <a:pt x="17898" y="2510"/>
                  <a:pt x="17894" y="2508"/>
                  <a:pt x="17894" y="2508"/>
                </a:cubicBezTo>
                <a:cubicBezTo>
                  <a:pt x="17892" y="2504"/>
                  <a:pt x="17899" y="2496"/>
                  <a:pt x="17898" y="2492"/>
                </a:cubicBezTo>
                <a:cubicBezTo>
                  <a:pt x="17884" y="2480"/>
                  <a:pt x="17860" y="2465"/>
                  <a:pt x="17861" y="2458"/>
                </a:cubicBezTo>
                <a:cubicBezTo>
                  <a:pt x="17868" y="2404"/>
                  <a:pt x="17854" y="2399"/>
                  <a:pt x="17803" y="2439"/>
                </a:cubicBezTo>
                <a:cubicBezTo>
                  <a:pt x="17755" y="2478"/>
                  <a:pt x="17614" y="2451"/>
                  <a:pt x="17323" y="2343"/>
                </a:cubicBezTo>
                <a:cubicBezTo>
                  <a:pt x="16814" y="2156"/>
                  <a:pt x="16740" y="2190"/>
                  <a:pt x="16647" y="2663"/>
                </a:cubicBezTo>
                <a:cubicBezTo>
                  <a:pt x="16643" y="2682"/>
                  <a:pt x="16640" y="2684"/>
                  <a:pt x="16636" y="2703"/>
                </a:cubicBezTo>
                <a:cubicBezTo>
                  <a:pt x="16625" y="2770"/>
                  <a:pt x="16608" y="2846"/>
                  <a:pt x="16608" y="2892"/>
                </a:cubicBezTo>
                <a:cubicBezTo>
                  <a:pt x="16607" y="2927"/>
                  <a:pt x="16589" y="2957"/>
                  <a:pt x="16558" y="2988"/>
                </a:cubicBezTo>
                <a:cubicBezTo>
                  <a:pt x="16556" y="2992"/>
                  <a:pt x="16551" y="3014"/>
                  <a:pt x="16550" y="3016"/>
                </a:cubicBezTo>
                <a:cubicBezTo>
                  <a:pt x="16507" y="3076"/>
                  <a:pt x="15968" y="3310"/>
                  <a:pt x="15872" y="3310"/>
                </a:cubicBezTo>
                <a:cubicBezTo>
                  <a:pt x="15871" y="3310"/>
                  <a:pt x="15868" y="3309"/>
                  <a:pt x="15865" y="3307"/>
                </a:cubicBezTo>
                <a:lnTo>
                  <a:pt x="15849" y="3316"/>
                </a:lnTo>
                <a:lnTo>
                  <a:pt x="15847" y="3310"/>
                </a:lnTo>
                <a:lnTo>
                  <a:pt x="15839" y="3316"/>
                </a:lnTo>
                <a:lnTo>
                  <a:pt x="15754" y="3233"/>
                </a:lnTo>
                <a:cubicBezTo>
                  <a:pt x="15673" y="3170"/>
                  <a:pt x="15571" y="3080"/>
                  <a:pt x="15451" y="2963"/>
                </a:cubicBezTo>
                <a:cubicBezTo>
                  <a:pt x="14229" y="1770"/>
                  <a:pt x="12831" y="1152"/>
                  <a:pt x="11454" y="1144"/>
                </a:cubicBezTo>
                <a:close/>
                <a:moveTo>
                  <a:pt x="7727" y="1414"/>
                </a:moveTo>
                <a:cubicBezTo>
                  <a:pt x="7716" y="1414"/>
                  <a:pt x="7705" y="1422"/>
                  <a:pt x="7698" y="1438"/>
                </a:cubicBezTo>
                <a:cubicBezTo>
                  <a:pt x="7698" y="1439"/>
                  <a:pt x="7698" y="1441"/>
                  <a:pt x="7698" y="1441"/>
                </a:cubicBezTo>
                <a:cubicBezTo>
                  <a:pt x="7691" y="1458"/>
                  <a:pt x="7688" y="1479"/>
                  <a:pt x="7688" y="1503"/>
                </a:cubicBezTo>
                <a:cubicBezTo>
                  <a:pt x="7688" y="1553"/>
                  <a:pt x="7706" y="1576"/>
                  <a:pt x="7727" y="1556"/>
                </a:cubicBezTo>
                <a:cubicBezTo>
                  <a:pt x="7748" y="1537"/>
                  <a:pt x="7764" y="1496"/>
                  <a:pt x="7764" y="1466"/>
                </a:cubicBezTo>
                <a:cubicBezTo>
                  <a:pt x="7764" y="1436"/>
                  <a:pt x="7748" y="1414"/>
                  <a:pt x="7727" y="1414"/>
                </a:cubicBezTo>
                <a:close/>
                <a:moveTo>
                  <a:pt x="7550" y="1844"/>
                </a:moveTo>
                <a:cubicBezTo>
                  <a:pt x="7535" y="1847"/>
                  <a:pt x="7522" y="1856"/>
                  <a:pt x="7514" y="1875"/>
                </a:cubicBezTo>
                <a:cubicBezTo>
                  <a:pt x="7502" y="1906"/>
                  <a:pt x="7504" y="1955"/>
                  <a:pt x="7517" y="1987"/>
                </a:cubicBezTo>
                <a:cubicBezTo>
                  <a:pt x="7552" y="2073"/>
                  <a:pt x="7651" y="2057"/>
                  <a:pt x="7651" y="1965"/>
                </a:cubicBezTo>
                <a:cubicBezTo>
                  <a:pt x="7651" y="1892"/>
                  <a:pt x="7592" y="1836"/>
                  <a:pt x="7550" y="1844"/>
                </a:cubicBezTo>
                <a:close/>
                <a:moveTo>
                  <a:pt x="15577" y="1931"/>
                </a:moveTo>
                <a:cubicBezTo>
                  <a:pt x="15529" y="1931"/>
                  <a:pt x="15493" y="2022"/>
                  <a:pt x="15523" y="2067"/>
                </a:cubicBezTo>
                <a:cubicBezTo>
                  <a:pt x="15566" y="2132"/>
                  <a:pt x="15612" y="2107"/>
                  <a:pt x="15612" y="2018"/>
                </a:cubicBezTo>
                <a:cubicBezTo>
                  <a:pt x="15612" y="1970"/>
                  <a:pt x="15597" y="1931"/>
                  <a:pt x="15577" y="1931"/>
                </a:cubicBezTo>
                <a:close/>
                <a:moveTo>
                  <a:pt x="15956" y="2188"/>
                </a:moveTo>
                <a:cubicBezTo>
                  <a:pt x="15884" y="2188"/>
                  <a:pt x="15859" y="2222"/>
                  <a:pt x="15849" y="2325"/>
                </a:cubicBezTo>
                <a:cubicBezTo>
                  <a:pt x="15842" y="2400"/>
                  <a:pt x="15858" y="2487"/>
                  <a:pt x="15886" y="2514"/>
                </a:cubicBezTo>
                <a:cubicBezTo>
                  <a:pt x="15911" y="2538"/>
                  <a:pt x="15937" y="2553"/>
                  <a:pt x="15950" y="2557"/>
                </a:cubicBezTo>
                <a:cubicBezTo>
                  <a:pt x="15970" y="2558"/>
                  <a:pt x="15989" y="2547"/>
                  <a:pt x="16008" y="2535"/>
                </a:cubicBezTo>
                <a:cubicBezTo>
                  <a:pt x="16048" y="2495"/>
                  <a:pt x="16073" y="2410"/>
                  <a:pt x="16065" y="2325"/>
                </a:cubicBezTo>
                <a:cubicBezTo>
                  <a:pt x="16056" y="2222"/>
                  <a:pt x="16028" y="2188"/>
                  <a:pt x="15956" y="2188"/>
                </a:cubicBezTo>
                <a:close/>
                <a:moveTo>
                  <a:pt x="16408" y="3161"/>
                </a:moveTo>
                <a:cubicBezTo>
                  <a:pt x="16456" y="3153"/>
                  <a:pt x="16484" y="3161"/>
                  <a:pt x="16498" y="3183"/>
                </a:cubicBezTo>
                <a:cubicBezTo>
                  <a:pt x="16527" y="3227"/>
                  <a:pt x="16478" y="3617"/>
                  <a:pt x="16329" y="4528"/>
                </a:cubicBezTo>
                <a:lnTo>
                  <a:pt x="16121" y="5814"/>
                </a:lnTo>
                <a:lnTo>
                  <a:pt x="15913" y="5817"/>
                </a:lnTo>
                <a:cubicBezTo>
                  <a:pt x="15694" y="5820"/>
                  <a:pt x="15598" y="5876"/>
                  <a:pt x="15484" y="6065"/>
                </a:cubicBezTo>
                <a:cubicBezTo>
                  <a:pt x="15437" y="6144"/>
                  <a:pt x="15251" y="7151"/>
                  <a:pt x="14921" y="9130"/>
                </a:cubicBezTo>
                <a:cubicBezTo>
                  <a:pt x="14497" y="11678"/>
                  <a:pt x="14434" y="12134"/>
                  <a:pt x="14435" y="12524"/>
                </a:cubicBezTo>
                <a:lnTo>
                  <a:pt x="14435" y="12976"/>
                </a:lnTo>
                <a:lnTo>
                  <a:pt x="14565" y="13094"/>
                </a:lnTo>
                <a:cubicBezTo>
                  <a:pt x="14677" y="13194"/>
                  <a:pt x="14693" y="13229"/>
                  <a:pt x="14672" y="13367"/>
                </a:cubicBezTo>
                <a:cubicBezTo>
                  <a:pt x="14632" y="13626"/>
                  <a:pt x="14470" y="14001"/>
                  <a:pt x="14334" y="14157"/>
                </a:cubicBezTo>
                <a:cubicBezTo>
                  <a:pt x="14173" y="14342"/>
                  <a:pt x="14092" y="14341"/>
                  <a:pt x="13938" y="14145"/>
                </a:cubicBezTo>
                <a:cubicBezTo>
                  <a:pt x="13791" y="13957"/>
                  <a:pt x="13721" y="13709"/>
                  <a:pt x="13773" y="13562"/>
                </a:cubicBezTo>
                <a:cubicBezTo>
                  <a:pt x="13799" y="13490"/>
                  <a:pt x="13792" y="13420"/>
                  <a:pt x="13750" y="13330"/>
                </a:cubicBezTo>
                <a:cubicBezTo>
                  <a:pt x="13696" y="13213"/>
                  <a:pt x="13705" y="13056"/>
                  <a:pt x="13872" y="11380"/>
                </a:cubicBezTo>
                <a:cubicBezTo>
                  <a:pt x="14074" y="9359"/>
                  <a:pt x="14090" y="9248"/>
                  <a:pt x="14177" y="9357"/>
                </a:cubicBezTo>
                <a:cubicBezTo>
                  <a:pt x="14209" y="9396"/>
                  <a:pt x="14245" y="9415"/>
                  <a:pt x="14258" y="9397"/>
                </a:cubicBezTo>
                <a:cubicBezTo>
                  <a:pt x="14270" y="9379"/>
                  <a:pt x="14431" y="8460"/>
                  <a:pt x="14614" y="7358"/>
                </a:cubicBezTo>
                <a:cubicBezTo>
                  <a:pt x="14798" y="6256"/>
                  <a:pt x="14969" y="5300"/>
                  <a:pt x="14993" y="5232"/>
                </a:cubicBezTo>
                <a:cubicBezTo>
                  <a:pt x="15018" y="5164"/>
                  <a:pt x="15091" y="5038"/>
                  <a:pt x="15158" y="4953"/>
                </a:cubicBezTo>
                <a:cubicBezTo>
                  <a:pt x="15264" y="4820"/>
                  <a:pt x="15309" y="4800"/>
                  <a:pt x="15482" y="4816"/>
                </a:cubicBezTo>
                <a:lnTo>
                  <a:pt x="15682" y="4835"/>
                </a:lnTo>
                <a:lnTo>
                  <a:pt x="15812" y="4091"/>
                </a:lnTo>
                <a:lnTo>
                  <a:pt x="15938" y="3344"/>
                </a:lnTo>
                <a:lnTo>
                  <a:pt x="16197" y="3233"/>
                </a:lnTo>
                <a:cubicBezTo>
                  <a:pt x="16290" y="3193"/>
                  <a:pt x="16359" y="3170"/>
                  <a:pt x="16408" y="3161"/>
                </a:cubicBezTo>
                <a:close/>
                <a:moveTo>
                  <a:pt x="5055" y="4832"/>
                </a:moveTo>
                <a:cubicBezTo>
                  <a:pt x="5025" y="4848"/>
                  <a:pt x="5005" y="4924"/>
                  <a:pt x="5028" y="4981"/>
                </a:cubicBezTo>
                <a:cubicBezTo>
                  <a:pt x="5041" y="5011"/>
                  <a:pt x="5064" y="5035"/>
                  <a:pt x="5084" y="5036"/>
                </a:cubicBezTo>
                <a:cubicBezTo>
                  <a:pt x="5084" y="5036"/>
                  <a:pt x="5086" y="5036"/>
                  <a:pt x="5086" y="5036"/>
                </a:cubicBezTo>
                <a:cubicBezTo>
                  <a:pt x="5088" y="5036"/>
                  <a:pt x="5089" y="5037"/>
                  <a:pt x="5090" y="5036"/>
                </a:cubicBezTo>
                <a:cubicBezTo>
                  <a:pt x="5091" y="5036"/>
                  <a:pt x="5090" y="5034"/>
                  <a:pt x="5090" y="5033"/>
                </a:cubicBezTo>
                <a:cubicBezTo>
                  <a:pt x="5132" y="5023"/>
                  <a:pt x="5133" y="4880"/>
                  <a:pt x="5088" y="4838"/>
                </a:cubicBezTo>
                <a:cubicBezTo>
                  <a:pt x="5077" y="4828"/>
                  <a:pt x="5065" y="4827"/>
                  <a:pt x="5055" y="4832"/>
                </a:cubicBezTo>
                <a:close/>
                <a:moveTo>
                  <a:pt x="5463" y="5108"/>
                </a:moveTo>
                <a:cubicBezTo>
                  <a:pt x="5356" y="5089"/>
                  <a:pt x="5300" y="5202"/>
                  <a:pt x="5340" y="5359"/>
                </a:cubicBezTo>
                <a:cubicBezTo>
                  <a:pt x="5354" y="5415"/>
                  <a:pt x="5400" y="5441"/>
                  <a:pt x="5463" y="5430"/>
                </a:cubicBezTo>
                <a:cubicBezTo>
                  <a:pt x="5542" y="5416"/>
                  <a:pt x="5564" y="5381"/>
                  <a:pt x="5564" y="5269"/>
                </a:cubicBezTo>
                <a:cubicBezTo>
                  <a:pt x="5564" y="5156"/>
                  <a:pt x="5542" y="5121"/>
                  <a:pt x="5463" y="5108"/>
                </a:cubicBezTo>
                <a:close/>
                <a:moveTo>
                  <a:pt x="10355" y="6707"/>
                </a:moveTo>
                <a:cubicBezTo>
                  <a:pt x="10157" y="6707"/>
                  <a:pt x="10066" y="6738"/>
                  <a:pt x="9898" y="6871"/>
                </a:cubicBezTo>
                <a:cubicBezTo>
                  <a:pt x="9700" y="7027"/>
                  <a:pt x="9684" y="7035"/>
                  <a:pt x="9617" y="6946"/>
                </a:cubicBezTo>
                <a:cubicBezTo>
                  <a:pt x="9578" y="6893"/>
                  <a:pt x="9692" y="7059"/>
                  <a:pt x="9871" y="7317"/>
                </a:cubicBezTo>
                <a:cubicBezTo>
                  <a:pt x="10126" y="7686"/>
                  <a:pt x="10210" y="7776"/>
                  <a:pt x="10260" y="7736"/>
                </a:cubicBezTo>
                <a:cubicBezTo>
                  <a:pt x="10296" y="7708"/>
                  <a:pt x="10357" y="7686"/>
                  <a:pt x="10398" y="7686"/>
                </a:cubicBezTo>
                <a:cubicBezTo>
                  <a:pt x="10440" y="7686"/>
                  <a:pt x="10485" y="7645"/>
                  <a:pt x="10497" y="7596"/>
                </a:cubicBezTo>
                <a:cubicBezTo>
                  <a:pt x="10516" y="7524"/>
                  <a:pt x="10561" y="7552"/>
                  <a:pt x="10745" y="7739"/>
                </a:cubicBezTo>
                <a:cubicBezTo>
                  <a:pt x="11132" y="8134"/>
                  <a:pt x="11244" y="8431"/>
                  <a:pt x="11198" y="8938"/>
                </a:cubicBezTo>
                <a:cubicBezTo>
                  <a:pt x="11180" y="9145"/>
                  <a:pt x="11190" y="9170"/>
                  <a:pt x="11452" y="9536"/>
                </a:cubicBezTo>
                <a:cubicBezTo>
                  <a:pt x="11602" y="9747"/>
                  <a:pt x="11730" y="9914"/>
                  <a:pt x="11734" y="9908"/>
                </a:cubicBezTo>
                <a:cubicBezTo>
                  <a:pt x="11738" y="9903"/>
                  <a:pt x="11691" y="9602"/>
                  <a:pt x="11629" y="9239"/>
                </a:cubicBezTo>
                <a:cubicBezTo>
                  <a:pt x="11568" y="8876"/>
                  <a:pt x="11518" y="8493"/>
                  <a:pt x="11518" y="8390"/>
                </a:cubicBezTo>
                <a:cubicBezTo>
                  <a:pt x="11517" y="8287"/>
                  <a:pt x="11500" y="8204"/>
                  <a:pt x="11479" y="8204"/>
                </a:cubicBezTo>
                <a:cubicBezTo>
                  <a:pt x="11387" y="8204"/>
                  <a:pt x="11143" y="7793"/>
                  <a:pt x="11097" y="7559"/>
                </a:cubicBezTo>
                <a:cubicBezTo>
                  <a:pt x="10977" y="6949"/>
                  <a:pt x="10769" y="6707"/>
                  <a:pt x="10355" y="6707"/>
                </a:cubicBezTo>
                <a:close/>
                <a:moveTo>
                  <a:pt x="12274" y="8015"/>
                </a:moveTo>
                <a:cubicBezTo>
                  <a:pt x="12290" y="8013"/>
                  <a:pt x="12311" y="8017"/>
                  <a:pt x="12338" y="8021"/>
                </a:cubicBezTo>
                <a:cubicBezTo>
                  <a:pt x="12735" y="8086"/>
                  <a:pt x="13743" y="8763"/>
                  <a:pt x="13769" y="8982"/>
                </a:cubicBezTo>
                <a:cubicBezTo>
                  <a:pt x="13776" y="9045"/>
                  <a:pt x="13806" y="9136"/>
                  <a:pt x="13833" y="9183"/>
                </a:cubicBezTo>
                <a:cubicBezTo>
                  <a:pt x="13874" y="9254"/>
                  <a:pt x="13847" y="9609"/>
                  <a:pt x="13684" y="11204"/>
                </a:cubicBezTo>
                <a:cubicBezTo>
                  <a:pt x="13504" y="12981"/>
                  <a:pt x="13480" y="13148"/>
                  <a:pt x="13392" y="13286"/>
                </a:cubicBezTo>
                <a:cubicBezTo>
                  <a:pt x="13339" y="13369"/>
                  <a:pt x="13282" y="13438"/>
                  <a:pt x="13266" y="13438"/>
                </a:cubicBezTo>
                <a:cubicBezTo>
                  <a:pt x="13227" y="13440"/>
                  <a:pt x="13231" y="13454"/>
                  <a:pt x="13045" y="12394"/>
                </a:cubicBezTo>
                <a:lnTo>
                  <a:pt x="12889" y="11492"/>
                </a:lnTo>
                <a:lnTo>
                  <a:pt x="12984" y="11244"/>
                </a:lnTo>
                <a:cubicBezTo>
                  <a:pt x="13298" y="10428"/>
                  <a:pt x="13257" y="9502"/>
                  <a:pt x="12880" y="8904"/>
                </a:cubicBezTo>
                <a:cubicBezTo>
                  <a:pt x="12734" y="8672"/>
                  <a:pt x="12422" y="8422"/>
                  <a:pt x="12307" y="8446"/>
                </a:cubicBezTo>
                <a:cubicBezTo>
                  <a:pt x="12234" y="8461"/>
                  <a:pt x="12225" y="8435"/>
                  <a:pt x="12225" y="8232"/>
                </a:cubicBezTo>
                <a:cubicBezTo>
                  <a:pt x="12225" y="8066"/>
                  <a:pt x="12227" y="8020"/>
                  <a:pt x="12274" y="8015"/>
                </a:cubicBezTo>
                <a:close/>
                <a:moveTo>
                  <a:pt x="10491" y="8086"/>
                </a:moveTo>
                <a:cubicBezTo>
                  <a:pt x="10463" y="8109"/>
                  <a:pt x="10511" y="8215"/>
                  <a:pt x="10631" y="8399"/>
                </a:cubicBezTo>
                <a:cubicBezTo>
                  <a:pt x="10769" y="8608"/>
                  <a:pt x="10819" y="8720"/>
                  <a:pt x="10788" y="8749"/>
                </a:cubicBezTo>
                <a:cubicBezTo>
                  <a:pt x="10760" y="8776"/>
                  <a:pt x="10657" y="8665"/>
                  <a:pt x="10518" y="8458"/>
                </a:cubicBezTo>
                <a:cubicBezTo>
                  <a:pt x="10394" y="8273"/>
                  <a:pt x="10291" y="8146"/>
                  <a:pt x="10291" y="8176"/>
                </a:cubicBezTo>
                <a:cubicBezTo>
                  <a:pt x="10291" y="8206"/>
                  <a:pt x="10423" y="8429"/>
                  <a:pt x="10586" y="8675"/>
                </a:cubicBezTo>
                <a:cubicBezTo>
                  <a:pt x="10749" y="8921"/>
                  <a:pt x="10889" y="9124"/>
                  <a:pt x="10897" y="9124"/>
                </a:cubicBezTo>
                <a:cubicBezTo>
                  <a:pt x="10906" y="9124"/>
                  <a:pt x="10904" y="9073"/>
                  <a:pt x="10893" y="9010"/>
                </a:cubicBezTo>
                <a:cubicBezTo>
                  <a:pt x="10882" y="8946"/>
                  <a:pt x="10889" y="8879"/>
                  <a:pt x="10908" y="8861"/>
                </a:cubicBezTo>
                <a:cubicBezTo>
                  <a:pt x="11011" y="8765"/>
                  <a:pt x="10867" y="8302"/>
                  <a:pt x="10695" y="8179"/>
                </a:cubicBezTo>
                <a:cubicBezTo>
                  <a:pt x="10631" y="8133"/>
                  <a:pt x="10582" y="8103"/>
                  <a:pt x="10547" y="8089"/>
                </a:cubicBezTo>
                <a:cubicBezTo>
                  <a:pt x="10521" y="8079"/>
                  <a:pt x="10501" y="8078"/>
                  <a:pt x="10491" y="8086"/>
                </a:cubicBezTo>
                <a:close/>
                <a:moveTo>
                  <a:pt x="10159" y="8318"/>
                </a:moveTo>
                <a:cubicBezTo>
                  <a:pt x="10138" y="8318"/>
                  <a:pt x="10266" y="8537"/>
                  <a:pt x="10444" y="8805"/>
                </a:cubicBezTo>
                <a:cubicBezTo>
                  <a:pt x="10621" y="9073"/>
                  <a:pt x="10776" y="9280"/>
                  <a:pt x="10786" y="9264"/>
                </a:cubicBezTo>
                <a:cubicBezTo>
                  <a:pt x="10811" y="9226"/>
                  <a:pt x="10209" y="8318"/>
                  <a:pt x="10159" y="8318"/>
                </a:cubicBezTo>
                <a:close/>
                <a:moveTo>
                  <a:pt x="10071" y="8539"/>
                </a:moveTo>
                <a:cubicBezTo>
                  <a:pt x="10065" y="8566"/>
                  <a:pt x="10185" y="8775"/>
                  <a:pt x="10339" y="9000"/>
                </a:cubicBezTo>
                <a:cubicBezTo>
                  <a:pt x="10492" y="9226"/>
                  <a:pt x="10634" y="9409"/>
                  <a:pt x="10654" y="9409"/>
                </a:cubicBezTo>
                <a:cubicBezTo>
                  <a:pt x="10675" y="9410"/>
                  <a:pt x="10554" y="9204"/>
                  <a:pt x="10386" y="8951"/>
                </a:cubicBezTo>
                <a:cubicBezTo>
                  <a:pt x="10218" y="8697"/>
                  <a:pt x="10077" y="8511"/>
                  <a:pt x="10071" y="8539"/>
                </a:cubicBezTo>
                <a:close/>
                <a:moveTo>
                  <a:pt x="10085" y="8898"/>
                </a:moveTo>
                <a:cubicBezTo>
                  <a:pt x="10076" y="8899"/>
                  <a:pt x="10069" y="8911"/>
                  <a:pt x="10067" y="8929"/>
                </a:cubicBezTo>
                <a:cubicBezTo>
                  <a:pt x="10046" y="9074"/>
                  <a:pt x="10186" y="9316"/>
                  <a:pt x="10333" y="9394"/>
                </a:cubicBezTo>
                <a:cubicBezTo>
                  <a:pt x="10404" y="9432"/>
                  <a:pt x="10471" y="9463"/>
                  <a:pt x="10481" y="9465"/>
                </a:cubicBezTo>
                <a:cubicBezTo>
                  <a:pt x="10491" y="9467"/>
                  <a:pt x="10404" y="9328"/>
                  <a:pt x="10289" y="9152"/>
                </a:cubicBezTo>
                <a:cubicBezTo>
                  <a:pt x="10171" y="8972"/>
                  <a:pt x="10112" y="8894"/>
                  <a:pt x="10085" y="8898"/>
                </a:cubicBezTo>
                <a:close/>
                <a:moveTo>
                  <a:pt x="8836" y="9115"/>
                </a:moveTo>
                <a:lnTo>
                  <a:pt x="8875" y="9267"/>
                </a:lnTo>
                <a:cubicBezTo>
                  <a:pt x="8896" y="9351"/>
                  <a:pt x="8912" y="9441"/>
                  <a:pt x="8912" y="9468"/>
                </a:cubicBezTo>
                <a:cubicBezTo>
                  <a:pt x="8912" y="9561"/>
                  <a:pt x="9114" y="9877"/>
                  <a:pt x="9230" y="9967"/>
                </a:cubicBezTo>
                <a:cubicBezTo>
                  <a:pt x="9293" y="10016"/>
                  <a:pt x="9426" y="10093"/>
                  <a:pt x="9526" y="10138"/>
                </a:cubicBezTo>
                <a:cubicBezTo>
                  <a:pt x="9732" y="10229"/>
                  <a:pt x="9937" y="10530"/>
                  <a:pt x="9972" y="10792"/>
                </a:cubicBezTo>
                <a:cubicBezTo>
                  <a:pt x="9992" y="10945"/>
                  <a:pt x="10012" y="10959"/>
                  <a:pt x="10438" y="11108"/>
                </a:cubicBezTo>
                <a:cubicBezTo>
                  <a:pt x="10683" y="11193"/>
                  <a:pt x="10937" y="11283"/>
                  <a:pt x="11000" y="11306"/>
                </a:cubicBezTo>
                <a:cubicBezTo>
                  <a:pt x="11128" y="11352"/>
                  <a:pt x="11182" y="11576"/>
                  <a:pt x="11081" y="11635"/>
                </a:cubicBezTo>
                <a:cubicBezTo>
                  <a:pt x="11049" y="11653"/>
                  <a:pt x="10459" y="11472"/>
                  <a:pt x="9770" y="11232"/>
                </a:cubicBezTo>
                <a:cubicBezTo>
                  <a:pt x="9081" y="10992"/>
                  <a:pt x="8509" y="10805"/>
                  <a:pt x="8500" y="10819"/>
                </a:cubicBezTo>
                <a:cubicBezTo>
                  <a:pt x="8490" y="10834"/>
                  <a:pt x="8546" y="10956"/>
                  <a:pt x="8624" y="11092"/>
                </a:cubicBezTo>
                <a:cubicBezTo>
                  <a:pt x="8701" y="11228"/>
                  <a:pt x="8816" y="11500"/>
                  <a:pt x="8877" y="11693"/>
                </a:cubicBezTo>
                <a:cubicBezTo>
                  <a:pt x="8939" y="11887"/>
                  <a:pt x="9014" y="12074"/>
                  <a:pt x="9044" y="12112"/>
                </a:cubicBezTo>
                <a:cubicBezTo>
                  <a:pt x="9074" y="12150"/>
                  <a:pt x="9585" y="12350"/>
                  <a:pt x="10180" y="12555"/>
                </a:cubicBezTo>
                <a:cubicBezTo>
                  <a:pt x="10775" y="12760"/>
                  <a:pt x="11277" y="12944"/>
                  <a:pt x="11295" y="12961"/>
                </a:cubicBezTo>
                <a:cubicBezTo>
                  <a:pt x="11347" y="13009"/>
                  <a:pt x="11208" y="13209"/>
                  <a:pt x="11124" y="13209"/>
                </a:cubicBezTo>
                <a:cubicBezTo>
                  <a:pt x="11061" y="13209"/>
                  <a:pt x="9321" y="12627"/>
                  <a:pt x="9133" y="12543"/>
                </a:cubicBezTo>
                <a:cubicBezTo>
                  <a:pt x="9072" y="12515"/>
                  <a:pt x="9067" y="12570"/>
                  <a:pt x="9067" y="13141"/>
                </a:cubicBezTo>
                <a:cubicBezTo>
                  <a:pt x="9067" y="13582"/>
                  <a:pt x="9043" y="13902"/>
                  <a:pt x="8988" y="14222"/>
                </a:cubicBezTo>
                <a:cubicBezTo>
                  <a:pt x="8918" y="14636"/>
                  <a:pt x="8917" y="14682"/>
                  <a:pt x="8972" y="14743"/>
                </a:cubicBezTo>
                <a:cubicBezTo>
                  <a:pt x="9070" y="14851"/>
                  <a:pt x="9459" y="14895"/>
                  <a:pt x="9945" y="14851"/>
                </a:cubicBezTo>
                <a:cubicBezTo>
                  <a:pt x="10231" y="14826"/>
                  <a:pt x="10406" y="14831"/>
                  <a:pt x="10421" y="14867"/>
                </a:cubicBezTo>
                <a:cubicBezTo>
                  <a:pt x="10434" y="14898"/>
                  <a:pt x="10420" y="15024"/>
                  <a:pt x="10392" y="15146"/>
                </a:cubicBezTo>
                <a:lnTo>
                  <a:pt x="10341" y="15369"/>
                </a:lnTo>
                <a:lnTo>
                  <a:pt x="9827" y="15403"/>
                </a:lnTo>
                <a:cubicBezTo>
                  <a:pt x="8668" y="15485"/>
                  <a:pt x="8531" y="15468"/>
                  <a:pt x="8531" y="15226"/>
                </a:cubicBezTo>
                <a:cubicBezTo>
                  <a:pt x="8531" y="15177"/>
                  <a:pt x="8495" y="15106"/>
                  <a:pt x="8452" y="15065"/>
                </a:cubicBezTo>
                <a:cubicBezTo>
                  <a:pt x="8280" y="14903"/>
                  <a:pt x="8283" y="14535"/>
                  <a:pt x="8457" y="14535"/>
                </a:cubicBezTo>
                <a:cubicBezTo>
                  <a:pt x="8565" y="14535"/>
                  <a:pt x="8658" y="13804"/>
                  <a:pt x="8638" y="13116"/>
                </a:cubicBezTo>
                <a:cubicBezTo>
                  <a:pt x="8623" y="12598"/>
                  <a:pt x="8618" y="12564"/>
                  <a:pt x="8514" y="12440"/>
                </a:cubicBezTo>
                <a:cubicBezTo>
                  <a:pt x="8420" y="12327"/>
                  <a:pt x="8408" y="12283"/>
                  <a:pt x="8430" y="12109"/>
                </a:cubicBezTo>
                <a:cubicBezTo>
                  <a:pt x="8450" y="11943"/>
                  <a:pt x="8433" y="11860"/>
                  <a:pt x="8335" y="11638"/>
                </a:cubicBezTo>
                <a:cubicBezTo>
                  <a:pt x="8186" y="11299"/>
                  <a:pt x="7959" y="11004"/>
                  <a:pt x="7700" y="10813"/>
                </a:cubicBezTo>
                <a:cubicBezTo>
                  <a:pt x="7590" y="10732"/>
                  <a:pt x="7485" y="10636"/>
                  <a:pt x="7467" y="10599"/>
                </a:cubicBezTo>
                <a:cubicBezTo>
                  <a:pt x="7418" y="10501"/>
                  <a:pt x="7338" y="10049"/>
                  <a:pt x="7360" y="9995"/>
                </a:cubicBezTo>
                <a:cubicBezTo>
                  <a:pt x="7370" y="9970"/>
                  <a:pt x="7532" y="9995"/>
                  <a:pt x="7719" y="10051"/>
                </a:cubicBezTo>
                <a:lnTo>
                  <a:pt x="8059" y="10153"/>
                </a:lnTo>
                <a:lnTo>
                  <a:pt x="8290" y="9822"/>
                </a:lnTo>
                <a:cubicBezTo>
                  <a:pt x="8417" y="9639"/>
                  <a:pt x="8593" y="9404"/>
                  <a:pt x="8679" y="9301"/>
                </a:cubicBezTo>
                <a:lnTo>
                  <a:pt x="8836" y="9115"/>
                </a:lnTo>
                <a:close/>
                <a:moveTo>
                  <a:pt x="11116" y="9357"/>
                </a:moveTo>
                <a:cubicBezTo>
                  <a:pt x="11096" y="9355"/>
                  <a:pt x="11165" y="9484"/>
                  <a:pt x="11268" y="9642"/>
                </a:cubicBezTo>
                <a:cubicBezTo>
                  <a:pt x="11372" y="9800"/>
                  <a:pt x="11481" y="9930"/>
                  <a:pt x="11512" y="9930"/>
                </a:cubicBezTo>
                <a:cubicBezTo>
                  <a:pt x="11572" y="9930"/>
                  <a:pt x="11179" y="9361"/>
                  <a:pt x="11116" y="9357"/>
                </a:cubicBezTo>
                <a:close/>
                <a:moveTo>
                  <a:pt x="10992" y="9546"/>
                </a:moveTo>
                <a:cubicBezTo>
                  <a:pt x="10976" y="9570"/>
                  <a:pt x="11058" y="9715"/>
                  <a:pt x="11174" y="9868"/>
                </a:cubicBezTo>
                <a:cubicBezTo>
                  <a:pt x="11289" y="10021"/>
                  <a:pt x="11389" y="10139"/>
                  <a:pt x="11398" y="10125"/>
                </a:cubicBezTo>
                <a:cubicBezTo>
                  <a:pt x="11408" y="10112"/>
                  <a:pt x="11328" y="9963"/>
                  <a:pt x="11219" y="9800"/>
                </a:cubicBezTo>
                <a:cubicBezTo>
                  <a:pt x="11110" y="9636"/>
                  <a:pt x="11008" y="9522"/>
                  <a:pt x="10992" y="9546"/>
                </a:cubicBezTo>
                <a:close/>
                <a:moveTo>
                  <a:pt x="4144" y="10054"/>
                </a:moveTo>
                <a:cubicBezTo>
                  <a:pt x="4136" y="10056"/>
                  <a:pt x="4128" y="10055"/>
                  <a:pt x="4119" y="10060"/>
                </a:cubicBezTo>
                <a:cubicBezTo>
                  <a:pt x="4116" y="10064"/>
                  <a:pt x="4110" y="10065"/>
                  <a:pt x="4107" y="10069"/>
                </a:cubicBezTo>
                <a:cubicBezTo>
                  <a:pt x="4106" y="10070"/>
                  <a:pt x="4108" y="10072"/>
                  <a:pt x="4107" y="10073"/>
                </a:cubicBezTo>
                <a:cubicBezTo>
                  <a:pt x="4097" y="10088"/>
                  <a:pt x="4090" y="10108"/>
                  <a:pt x="4090" y="10131"/>
                </a:cubicBezTo>
                <a:cubicBezTo>
                  <a:pt x="4090" y="10179"/>
                  <a:pt x="4114" y="10218"/>
                  <a:pt x="4146" y="10218"/>
                </a:cubicBezTo>
                <a:cubicBezTo>
                  <a:pt x="4166" y="10218"/>
                  <a:pt x="4183" y="10198"/>
                  <a:pt x="4193" y="10175"/>
                </a:cubicBezTo>
                <a:cubicBezTo>
                  <a:pt x="4198" y="10153"/>
                  <a:pt x="4196" y="10138"/>
                  <a:pt x="4196" y="10122"/>
                </a:cubicBezTo>
                <a:cubicBezTo>
                  <a:pt x="4192" y="10105"/>
                  <a:pt x="4192" y="10083"/>
                  <a:pt x="4185" y="10073"/>
                </a:cubicBezTo>
                <a:cubicBezTo>
                  <a:pt x="4176" y="10059"/>
                  <a:pt x="4159" y="10058"/>
                  <a:pt x="4144" y="10054"/>
                </a:cubicBezTo>
                <a:close/>
                <a:moveTo>
                  <a:pt x="1056" y="11436"/>
                </a:moveTo>
                <a:cubicBezTo>
                  <a:pt x="1041" y="11432"/>
                  <a:pt x="1029" y="11440"/>
                  <a:pt x="1019" y="11446"/>
                </a:cubicBezTo>
                <a:cubicBezTo>
                  <a:pt x="1008" y="11456"/>
                  <a:pt x="1002" y="11470"/>
                  <a:pt x="996" y="11486"/>
                </a:cubicBezTo>
                <a:cubicBezTo>
                  <a:pt x="996" y="11486"/>
                  <a:pt x="996" y="11488"/>
                  <a:pt x="996" y="11489"/>
                </a:cubicBezTo>
                <a:cubicBezTo>
                  <a:pt x="995" y="11493"/>
                  <a:pt x="992" y="11496"/>
                  <a:pt x="992" y="11501"/>
                </a:cubicBezTo>
                <a:cubicBezTo>
                  <a:pt x="991" y="11507"/>
                  <a:pt x="993" y="11511"/>
                  <a:pt x="992" y="11517"/>
                </a:cubicBezTo>
                <a:cubicBezTo>
                  <a:pt x="992" y="11518"/>
                  <a:pt x="992" y="11522"/>
                  <a:pt x="992" y="11523"/>
                </a:cubicBezTo>
                <a:cubicBezTo>
                  <a:pt x="995" y="11571"/>
                  <a:pt x="1015" y="11598"/>
                  <a:pt x="1048" y="11588"/>
                </a:cubicBezTo>
                <a:cubicBezTo>
                  <a:pt x="1131" y="11562"/>
                  <a:pt x="1137" y="11460"/>
                  <a:pt x="1056" y="11436"/>
                </a:cubicBezTo>
                <a:close/>
                <a:moveTo>
                  <a:pt x="1487" y="11514"/>
                </a:moveTo>
                <a:cubicBezTo>
                  <a:pt x="1388" y="11514"/>
                  <a:pt x="1345" y="11641"/>
                  <a:pt x="1388" y="11808"/>
                </a:cubicBezTo>
                <a:cubicBezTo>
                  <a:pt x="1401" y="11859"/>
                  <a:pt x="1444" y="11887"/>
                  <a:pt x="1495" y="11876"/>
                </a:cubicBezTo>
                <a:cubicBezTo>
                  <a:pt x="1563" y="11862"/>
                  <a:pt x="1582" y="11819"/>
                  <a:pt x="1582" y="11684"/>
                </a:cubicBezTo>
                <a:cubicBezTo>
                  <a:pt x="1582" y="11539"/>
                  <a:pt x="1567" y="11514"/>
                  <a:pt x="1487" y="11514"/>
                </a:cubicBezTo>
                <a:close/>
                <a:moveTo>
                  <a:pt x="2000" y="15499"/>
                </a:moveTo>
                <a:cubicBezTo>
                  <a:pt x="1963" y="15518"/>
                  <a:pt x="1938" y="15620"/>
                  <a:pt x="1967" y="15691"/>
                </a:cubicBezTo>
                <a:cubicBezTo>
                  <a:pt x="2009" y="15792"/>
                  <a:pt x="2110" y="15718"/>
                  <a:pt x="2132" y="15570"/>
                </a:cubicBezTo>
                <a:cubicBezTo>
                  <a:pt x="2139" y="15523"/>
                  <a:pt x="2131" y="15504"/>
                  <a:pt x="2116" y="15527"/>
                </a:cubicBezTo>
                <a:cubicBezTo>
                  <a:pt x="2100" y="15551"/>
                  <a:pt x="2067" y="15544"/>
                  <a:pt x="2041" y="15512"/>
                </a:cubicBezTo>
                <a:cubicBezTo>
                  <a:pt x="2028" y="15495"/>
                  <a:pt x="2012" y="15493"/>
                  <a:pt x="2000" y="15499"/>
                </a:cubicBezTo>
                <a:close/>
                <a:moveTo>
                  <a:pt x="1932" y="17678"/>
                </a:moveTo>
                <a:cubicBezTo>
                  <a:pt x="1911" y="17677"/>
                  <a:pt x="1903" y="17698"/>
                  <a:pt x="1893" y="17737"/>
                </a:cubicBezTo>
                <a:cubicBezTo>
                  <a:pt x="1878" y="17795"/>
                  <a:pt x="1841" y="17810"/>
                  <a:pt x="1784" y="17786"/>
                </a:cubicBezTo>
                <a:cubicBezTo>
                  <a:pt x="1732" y="17766"/>
                  <a:pt x="1751" y="17799"/>
                  <a:pt x="1831" y="17867"/>
                </a:cubicBezTo>
                <a:cubicBezTo>
                  <a:pt x="1905" y="17930"/>
                  <a:pt x="1966" y="17983"/>
                  <a:pt x="1969" y="17985"/>
                </a:cubicBezTo>
                <a:cubicBezTo>
                  <a:pt x="1972" y="17986"/>
                  <a:pt x="2020" y="17953"/>
                  <a:pt x="2074" y="17910"/>
                </a:cubicBezTo>
                <a:lnTo>
                  <a:pt x="2171" y="17833"/>
                </a:lnTo>
                <a:lnTo>
                  <a:pt x="2043" y="17740"/>
                </a:lnTo>
                <a:cubicBezTo>
                  <a:pt x="1986" y="17699"/>
                  <a:pt x="1953" y="17679"/>
                  <a:pt x="1932" y="1767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3" animBg="1" advAuto="0"/>
      <p:bldP spid="173" grpId="1" animBg="1" advAuto="0"/>
      <p:bldP spid="174" grpId="2" animBg="1" advAuto="0"/>
      <p:bldP spid="175" grpId="7" animBg="1" advAuto="0"/>
      <p:bldP spid="176" grpId="6" animBg="1" advAuto="0"/>
      <p:bldP spid="177" grpId="5" animBg="1" advAuto="0"/>
      <p:bldP spid="178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73F2E2-9264-9944-932F-80378C71D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F2992C8-3BDA-BB44-AE63-8510A8645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" y="-1"/>
            <a:ext cx="13018670" cy="97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0091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3D8CB4-9F62-904F-9C2A-1C372D95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55"/>
            <a:ext cx="13004800" cy="93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98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C2BA4B-6427-D746-AE9C-E94688D36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55"/>
            <a:ext cx="13004800" cy="93878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070E3B-859C-524F-9A84-F8E4D47FB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" y="275492"/>
            <a:ext cx="12993777" cy="9202615"/>
          </a:xfrm>
          <a:prstGeom prst="rect">
            <a:avLst/>
          </a:prstGeom>
        </p:spPr>
      </p:pic>
      <p:pic>
        <p:nvPicPr>
          <p:cNvPr id="201" name="MV5BNDUyODQ0NjAtYTZjMS00MzBjLWI1ZjYtMzBhYzgyYzdjMTE4XkEyXkFqcGdeQXVyMzU5OTE2NTI@._V1_.jpg" descr="MV5BNDUyODQ0NjAtYTZjMS00MzBjLWI1ZjYtMzBhYzgyYzdjMTE4XkEyXkFqcGdeQXVyMzU5OTE2NTI@._V1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10" y="2483144"/>
            <a:ext cx="3068043" cy="4512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Royal-Family-1024x683.jpg" descr="Royal-Family-1024x683.jpg"/>
          <p:cNvPicPr>
            <a:picLocks noChangeAspect="1"/>
          </p:cNvPicPr>
          <p:nvPr/>
        </p:nvPicPr>
        <p:blipFill>
          <a:blip r:embed="rId4"/>
          <a:srcRect l="16065" r="12862"/>
          <a:stretch>
            <a:fillRect/>
          </a:stretch>
        </p:blipFill>
        <p:spPr>
          <a:xfrm>
            <a:off x="8485001" y="2150857"/>
            <a:ext cx="3742750" cy="3512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keyart1.jpg" descr="keyart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768" y="6134070"/>
            <a:ext cx="4996443" cy="280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horrid_henry_cast_stars_characters_with_logo_nicktoons_novel_entertainment_nickelodeon_uk_nick.jpg" descr="horrid_henry_cast_stars_characters_with_logo_nicktoons_novel_entertainment_nickelodeon_uk_nic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255" y="2150859"/>
            <a:ext cx="3512444" cy="351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ncredibles-2-landing-hero-v2.png" descr="incredibles-2-landing-hero-v2.png"/>
          <p:cNvPicPr>
            <a:picLocks noChangeAspect="1"/>
          </p:cNvPicPr>
          <p:nvPr/>
        </p:nvPicPr>
        <p:blipFill>
          <a:blip r:embed="rId7"/>
          <a:srcRect l="20352"/>
          <a:stretch>
            <a:fillRect/>
          </a:stretch>
        </p:blipFill>
        <p:spPr>
          <a:xfrm>
            <a:off x="3338230" y="6425456"/>
            <a:ext cx="3891364" cy="2600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3" animBg="1" advAuto="0"/>
      <p:bldP spid="202" grpId="1" animBg="1" advAuto="0"/>
      <p:bldP spid="203" grpId="5" animBg="1" advAuto="0"/>
      <p:bldP spid="204" grpId="2" animBg="1" advAuto="0"/>
      <p:bldP spid="205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9FD11CD-CB4E-DC41-9D10-3824BC9E8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" y="181707"/>
            <a:ext cx="12907471" cy="93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26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2CA6B-CF56-324C-B3E4-8680CED6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44E4E-7FB2-774C-BE3F-16B7F7019E1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B04A3D01-7DAC-9C40-9448-325E80FB7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72253" cy="9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8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EF5F28-9F7C-8B43-8CF2-806EF7CB8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4201A1-5627-DF43-80ED-3F414B89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2377C-A425-494B-A11C-3C7986A9D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6" y="0"/>
            <a:ext cx="1302147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919BCB-2FD8-B249-A2E6-37AED8F5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277"/>
            <a:ext cx="13036586" cy="91762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§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§</a:t>
            </a:r>
          </a:p>
        </p:txBody>
      </p:sp>
      <p:sp>
        <p:nvSpPr>
          <p:cNvPr id="22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2E27612-ECAE-3046-AA8A-ADA5B0F88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6" y="0"/>
            <a:ext cx="1304397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" name="Picture 5" descr="Funnel chart&#10;&#10;Description automatically generated">
            <a:extLst>
              <a:ext uri="{FF2B5EF4-FFF2-40B4-BE49-F238E27FC236}">
                <a16:creationId xmlns:a16="http://schemas.microsoft.com/office/drawing/2014/main" id="{E285DFCE-85C6-1044-AA66-1F704FB56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5252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499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A85EA1-9DA3-D548-AF6D-AA3306EE4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61"/>
            <a:ext cx="13009960" cy="93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01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89A4CE-A2A0-AB48-8D64-0C750ECC8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" y="275492"/>
            <a:ext cx="12993777" cy="9202615"/>
          </a:xfrm>
          <a:prstGeom prst="rect">
            <a:avLst/>
          </a:prstGeom>
        </p:spPr>
      </p:pic>
      <p:pic>
        <p:nvPicPr>
          <p:cNvPr id="137" name="key-in-lock-2.jpg" descr="key-in-lock-2.jpg"/>
          <p:cNvPicPr>
            <a:picLocks noChangeAspect="1"/>
          </p:cNvPicPr>
          <p:nvPr/>
        </p:nvPicPr>
        <p:blipFill>
          <a:blip r:embed="rId4"/>
          <a:srcRect l="38536" t="10116" r="18259" b="17017"/>
          <a:stretch>
            <a:fillRect/>
          </a:stretch>
        </p:blipFill>
        <p:spPr>
          <a:xfrm>
            <a:off x="5047985" y="2282024"/>
            <a:ext cx="4102630" cy="5189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6" extrusionOk="0">
                <a:moveTo>
                  <a:pt x="15252" y="0"/>
                </a:moveTo>
                <a:cubicBezTo>
                  <a:pt x="14104" y="4"/>
                  <a:pt x="13135" y="353"/>
                  <a:pt x="12248" y="1078"/>
                </a:cubicBezTo>
                <a:cubicBezTo>
                  <a:pt x="10796" y="2268"/>
                  <a:pt x="9879" y="4508"/>
                  <a:pt x="9783" y="7108"/>
                </a:cubicBezTo>
                <a:lnTo>
                  <a:pt x="9750" y="8027"/>
                </a:lnTo>
                <a:lnTo>
                  <a:pt x="9576" y="8169"/>
                </a:lnTo>
                <a:cubicBezTo>
                  <a:pt x="9352" y="8354"/>
                  <a:pt x="8680" y="8734"/>
                  <a:pt x="7515" y="9331"/>
                </a:cubicBezTo>
                <a:lnTo>
                  <a:pt x="6577" y="9812"/>
                </a:lnTo>
                <a:lnTo>
                  <a:pt x="6165" y="9653"/>
                </a:lnTo>
                <a:cubicBezTo>
                  <a:pt x="5606" y="9436"/>
                  <a:pt x="5214" y="9364"/>
                  <a:pt x="4607" y="9366"/>
                </a:cubicBezTo>
                <a:cubicBezTo>
                  <a:pt x="4046" y="9367"/>
                  <a:pt x="3672" y="9432"/>
                  <a:pt x="3186" y="9610"/>
                </a:cubicBezTo>
                <a:cubicBezTo>
                  <a:pt x="2755" y="9769"/>
                  <a:pt x="1939" y="10233"/>
                  <a:pt x="1684" y="10466"/>
                </a:cubicBezTo>
                <a:cubicBezTo>
                  <a:pt x="1385" y="10739"/>
                  <a:pt x="1046" y="11303"/>
                  <a:pt x="953" y="11681"/>
                </a:cubicBezTo>
                <a:cubicBezTo>
                  <a:pt x="759" y="12466"/>
                  <a:pt x="1065" y="13522"/>
                  <a:pt x="1653" y="14093"/>
                </a:cubicBezTo>
                <a:cubicBezTo>
                  <a:pt x="1900" y="14332"/>
                  <a:pt x="1931" y="14400"/>
                  <a:pt x="1931" y="14692"/>
                </a:cubicBezTo>
                <a:cubicBezTo>
                  <a:pt x="1931" y="15194"/>
                  <a:pt x="1797" y="15663"/>
                  <a:pt x="957" y="18065"/>
                </a:cubicBezTo>
                <a:cubicBezTo>
                  <a:pt x="266" y="20042"/>
                  <a:pt x="-1" y="20815"/>
                  <a:pt x="0" y="21160"/>
                </a:cubicBezTo>
                <a:cubicBezTo>
                  <a:pt x="1" y="21366"/>
                  <a:pt x="100" y="21418"/>
                  <a:pt x="259" y="21482"/>
                </a:cubicBezTo>
                <a:cubicBezTo>
                  <a:pt x="449" y="21557"/>
                  <a:pt x="595" y="21560"/>
                  <a:pt x="3581" y="21581"/>
                </a:cubicBezTo>
                <a:cubicBezTo>
                  <a:pt x="4856" y="21589"/>
                  <a:pt x="5822" y="21596"/>
                  <a:pt x="6554" y="21596"/>
                </a:cubicBezTo>
                <a:cubicBezTo>
                  <a:pt x="8750" y="21594"/>
                  <a:pt x="8846" y="21534"/>
                  <a:pt x="8914" y="21312"/>
                </a:cubicBezTo>
                <a:cubicBezTo>
                  <a:pt x="8983" y="21088"/>
                  <a:pt x="8851" y="20584"/>
                  <a:pt x="8079" y="18104"/>
                </a:cubicBezTo>
                <a:cubicBezTo>
                  <a:pt x="7282" y="15547"/>
                  <a:pt x="7232" y="15363"/>
                  <a:pt x="7193" y="14899"/>
                </a:cubicBezTo>
                <a:cubicBezTo>
                  <a:pt x="7157" y="14465"/>
                  <a:pt x="7180" y="14402"/>
                  <a:pt x="7458" y="14145"/>
                </a:cubicBezTo>
                <a:cubicBezTo>
                  <a:pt x="7692" y="13930"/>
                  <a:pt x="8046" y="13400"/>
                  <a:pt x="8104" y="13178"/>
                </a:cubicBezTo>
                <a:cubicBezTo>
                  <a:pt x="8121" y="13109"/>
                  <a:pt x="8174" y="13027"/>
                  <a:pt x="8221" y="12994"/>
                </a:cubicBezTo>
                <a:cubicBezTo>
                  <a:pt x="8336" y="12913"/>
                  <a:pt x="10527" y="12207"/>
                  <a:pt x="10598" y="12228"/>
                </a:cubicBezTo>
                <a:cubicBezTo>
                  <a:pt x="10629" y="12237"/>
                  <a:pt x="10729" y="12430"/>
                  <a:pt x="10821" y="12656"/>
                </a:cubicBezTo>
                <a:cubicBezTo>
                  <a:pt x="10986" y="13059"/>
                  <a:pt x="11372" y="13687"/>
                  <a:pt x="11782" y="14218"/>
                </a:cubicBezTo>
                <a:cubicBezTo>
                  <a:pt x="11837" y="14289"/>
                  <a:pt x="11895" y="14355"/>
                  <a:pt x="11951" y="14423"/>
                </a:cubicBezTo>
                <a:cubicBezTo>
                  <a:pt x="11996" y="14475"/>
                  <a:pt x="12040" y="14528"/>
                  <a:pt x="12085" y="14578"/>
                </a:cubicBezTo>
                <a:cubicBezTo>
                  <a:pt x="12702" y="15269"/>
                  <a:pt x="13419" y="15778"/>
                  <a:pt x="14201" y="16071"/>
                </a:cubicBezTo>
                <a:cubicBezTo>
                  <a:pt x="14770" y="16285"/>
                  <a:pt x="15130" y="16361"/>
                  <a:pt x="15728" y="16392"/>
                </a:cubicBezTo>
                <a:cubicBezTo>
                  <a:pt x="16508" y="16432"/>
                  <a:pt x="17271" y="16275"/>
                  <a:pt x="18051" y="15914"/>
                </a:cubicBezTo>
                <a:cubicBezTo>
                  <a:pt x="18531" y="15693"/>
                  <a:pt x="19375" y="15023"/>
                  <a:pt x="19750" y="14568"/>
                </a:cubicBezTo>
                <a:cubicBezTo>
                  <a:pt x="20668" y="13453"/>
                  <a:pt x="21242" y="12070"/>
                  <a:pt x="21506" y="10319"/>
                </a:cubicBezTo>
                <a:cubicBezTo>
                  <a:pt x="21559" y="9969"/>
                  <a:pt x="21589" y="9378"/>
                  <a:pt x="21594" y="8788"/>
                </a:cubicBezTo>
                <a:cubicBezTo>
                  <a:pt x="21599" y="8198"/>
                  <a:pt x="21579" y="7608"/>
                  <a:pt x="21532" y="7257"/>
                </a:cubicBezTo>
                <a:cubicBezTo>
                  <a:pt x="21178" y="4623"/>
                  <a:pt x="20084" y="2427"/>
                  <a:pt x="18500" y="1168"/>
                </a:cubicBezTo>
                <a:cubicBezTo>
                  <a:pt x="17487" y="362"/>
                  <a:pt x="16468" y="-4"/>
                  <a:pt x="15252" y="0"/>
                </a:cubicBezTo>
                <a:close/>
                <a:moveTo>
                  <a:pt x="14999" y="2829"/>
                </a:moveTo>
                <a:cubicBezTo>
                  <a:pt x="15049" y="2836"/>
                  <a:pt x="15109" y="2863"/>
                  <a:pt x="15219" y="2917"/>
                </a:cubicBezTo>
                <a:cubicBezTo>
                  <a:pt x="16175" y="3384"/>
                  <a:pt x="17085" y="5070"/>
                  <a:pt x="17446" y="7039"/>
                </a:cubicBezTo>
                <a:cubicBezTo>
                  <a:pt x="17907" y="9558"/>
                  <a:pt x="17328" y="12390"/>
                  <a:pt x="16142" y="13402"/>
                </a:cubicBezTo>
                <a:cubicBezTo>
                  <a:pt x="15996" y="13527"/>
                  <a:pt x="15832" y="13639"/>
                  <a:pt x="15778" y="13650"/>
                </a:cubicBezTo>
                <a:cubicBezTo>
                  <a:pt x="15482" y="13711"/>
                  <a:pt x="14794" y="13193"/>
                  <a:pt x="14291" y="12529"/>
                </a:cubicBezTo>
                <a:cubicBezTo>
                  <a:pt x="13938" y="12063"/>
                  <a:pt x="13504" y="11188"/>
                  <a:pt x="13428" y="10793"/>
                </a:cubicBezTo>
                <a:cubicBezTo>
                  <a:pt x="13401" y="10652"/>
                  <a:pt x="13343" y="10306"/>
                  <a:pt x="13299" y="10023"/>
                </a:cubicBezTo>
                <a:cubicBezTo>
                  <a:pt x="13255" y="9741"/>
                  <a:pt x="13141" y="9180"/>
                  <a:pt x="13044" y="8778"/>
                </a:cubicBezTo>
                <a:cubicBezTo>
                  <a:pt x="12870" y="8055"/>
                  <a:pt x="12869" y="8040"/>
                  <a:pt x="12902" y="7316"/>
                </a:cubicBezTo>
                <a:cubicBezTo>
                  <a:pt x="12967" y="5866"/>
                  <a:pt x="13399" y="4432"/>
                  <a:pt x="14024" y="3600"/>
                </a:cubicBezTo>
                <a:cubicBezTo>
                  <a:pt x="14260" y="3286"/>
                  <a:pt x="14634" y="2949"/>
                  <a:pt x="14838" y="2865"/>
                </a:cubicBezTo>
                <a:cubicBezTo>
                  <a:pt x="14909" y="2837"/>
                  <a:pt x="14950" y="2822"/>
                  <a:pt x="14999" y="282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0B84B2-FBFA-8E40-A046-68E1F82DF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" y="275492"/>
            <a:ext cx="12993777" cy="9202615"/>
          </a:xfrm>
          <a:prstGeom prst="rect">
            <a:avLst/>
          </a:prstGeom>
        </p:spPr>
      </p:pic>
      <p:sp>
        <p:nvSpPr>
          <p:cNvPr id="13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2" name="legoland-resort-hotel.jpg" descr="legoland-resort-hotel.jpg"/>
          <p:cNvPicPr>
            <a:picLocks noChangeAspect="1"/>
          </p:cNvPicPr>
          <p:nvPr/>
        </p:nvPicPr>
        <p:blipFill>
          <a:blip r:embed="rId3"/>
          <a:srcRect l="8043" r="4024"/>
          <a:stretch>
            <a:fillRect/>
          </a:stretch>
        </p:blipFill>
        <p:spPr>
          <a:xfrm>
            <a:off x="3438377" y="3112476"/>
            <a:ext cx="6225082" cy="5303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creenshot 2019-04-26 at 13.17.04.png" descr="Screenshot 2019-04-26 at 13.17.04.png"/>
          <p:cNvPicPr>
            <a:picLocks noChangeAspect="1"/>
          </p:cNvPicPr>
          <p:nvPr/>
        </p:nvPicPr>
        <p:blipFill>
          <a:blip r:embed="rId4"/>
          <a:srcRect l="5129" t="1607" r="2577"/>
          <a:stretch>
            <a:fillRect/>
          </a:stretch>
        </p:blipFill>
        <p:spPr>
          <a:xfrm>
            <a:off x="3302473" y="2094619"/>
            <a:ext cx="6399854" cy="733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40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637B2B-A308-F34B-A5B3-2947E617D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" y="275492"/>
            <a:ext cx="12993777" cy="9202615"/>
          </a:xfrm>
          <a:prstGeom prst="rect">
            <a:avLst/>
          </a:prstGeom>
        </p:spPr>
      </p:pic>
      <p:sp>
        <p:nvSpPr>
          <p:cNvPr id="14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8" name="buckingham-palace.jpg" descr="buckingham-palace.jpg"/>
          <p:cNvPicPr>
            <a:picLocks noChangeAspect="1"/>
          </p:cNvPicPr>
          <p:nvPr/>
        </p:nvPicPr>
        <p:blipFill>
          <a:blip r:embed="rId3"/>
          <a:srcRect l="25887" r="27750"/>
          <a:stretch>
            <a:fillRect/>
          </a:stretch>
        </p:blipFill>
        <p:spPr>
          <a:xfrm>
            <a:off x="3462131" y="2338754"/>
            <a:ext cx="6326704" cy="6774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reenshot 2019-04-26 at 13.17.04.png" descr="Screenshot 2019-04-26 at 13.17.04.png"/>
          <p:cNvPicPr>
            <a:picLocks noChangeAspect="1"/>
          </p:cNvPicPr>
          <p:nvPr/>
        </p:nvPicPr>
        <p:blipFill>
          <a:blip r:embed="rId4"/>
          <a:srcRect l="5129" t="1607" r="2577"/>
          <a:stretch>
            <a:fillRect/>
          </a:stretch>
        </p:blipFill>
        <p:spPr>
          <a:xfrm>
            <a:off x="3375775" y="2075060"/>
            <a:ext cx="6413060" cy="73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4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7383B9-96A0-4B47-BF10-3EF9BCEA4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" y="275492"/>
            <a:ext cx="12993777" cy="9202615"/>
          </a:xfrm>
          <a:prstGeom prst="rect">
            <a:avLst/>
          </a:prstGeom>
        </p:spPr>
      </p:pic>
      <p:sp>
        <p:nvSpPr>
          <p:cNvPr id="15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76a1ce2ba04d50eedb7b3f2181dd9abc.jpg" descr="76a1ce2ba04d50eedb7b3f2181dd9abc.jpg"/>
          <p:cNvPicPr>
            <a:picLocks noChangeAspect="1"/>
          </p:cNvPicPr>
          <p:nvPr/>
        </p:nvPicPr>
        <p:blipFill>
          <a:blip r:embed="rId3"/>
          <a:srcRect r="1978" b="22075"/>
          <a:stretch>
            <a:fillRect/>
          </a:stretch>
        </p:blipFill>
        <p:spPr>
          <a:xfrm>
            <a:off x="3809204" y="1926685"/>
            <a:ext cx="5123781" cy="7230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shot 2019-04-26 at 13.17.04.png" descr="Screenshot 2019-04-26 at 13.17.04.png"/>
          <p:cNvPicPr>
            <a:picLocks noChangeAspect="1"/>
          </p:cNvPicPr>
          <p:nvPr/>
        </p:nvPicPr>
        <p:blipFill>
          <a:blip r:embed="rId4"/>
          <a:srcRect l="5129" t="1607" r="2577"/>
          <a:stretch>
            <a:fillRect/>
          </a:stretch>
        </p:blipFill>
        <p:spPr>
          <a:xfrm>
            <a:off x="3246029" y="1926685"/>
            <a:ext cx="6512741" cy="7467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4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FC80E9-8335-4644-A294-6C094319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" y="275492"/>
            <a:ext cx="12993777" cy="9202615"/>
          </a:xfrm>
          <a:prstGeom prst="rect">
            <a:avLst/>
          </a:prstGeom>
        </p:spPr>
      </p:pic>
      <p:sp>
        <p:nvSpPr>
          <p:cNvPr id="157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0" name="Pineapple-House-spongebob-squarepants-40350225-1066-800.png" descr="Pineapple-House-spongebob-squarepants-40350225-1066-800.png"/>
          <p:cNvPicPr>
            <a:picLocks noChangeAspect="1"/>
          </p:cNvPicPr>
          <p:nvPr/>
        </p:nvPicPr>
        <p:blipFill>
          <a:blip r:embed="rId3"/>
          <a:srcRect l="22746" r="23745"/>
          <a:stretch>
            <a:fillRect/>
          </a:stretch>
        </p:blipFill>
        <p:spPr>
          <a:xfrm>
            <a:off x="3943945" y="2006004"/>
            <a:ext cx="5117049" cy="7176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creenshot 2019-04-26 at 13.17.04.png" descr="Screenshot 2019-04-26 at 13.17.04.png"/>
          <p:cNvPicPr>
            <a:picLocks noChangeAspect="1"/>
          </p:cNvPicPr>
          <p:nvPr/>
        </p:nvPicPr>
        <p:blipFill>
          <a:blip r:embed="rId4"/>
          <a:srcRect l="5129" t="1607" r="2577"/>
          <a:stretch>
            <a:fillRect/>
          </a:stretch>
        </p:blipFill>
        <p:spPr>
          <a:xfrm>
            <a:off x="3283369" y="2006004"/>
            <a:ext cx="6438062" cy="7382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4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</Words>
  <Application>Microsoft Macintosh PowerPoint</Application>
  <PresentationFormat>Custom</PresentationFormat>
  <Paragraphs>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Rachel Sheppard</cp:lastModifiedBy>
  <cp:revision>18</cp:revision>
  <dcterms:modified xsi:type="dcterms:W3CDTF">2020-11-06T15:57:30Z</dcterms:modified>
</cp:coreProperties>
</file>