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ntro.jpg" descr="Int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380"/>
            <a:ext cx="13004801" cy="9748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5668" y="-384778"/>
            <a:ext cx="13316136" cy="943990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" name="but God kept His Word to restore them someday.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but God kept His Word to restore them someday.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4860" y="-16813"/>
            <a:ext cx="13806073" cy="978722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6" name="Angels announced the Good News of His birth,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Angels announced the Good News of His birth,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7222" y="-28570"/>
            <a:ext cx="13839244" cy="981074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0" name="as Jesus, God’s Son, came to live on the Earth.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as Jesus, God’s Son, came to live on the Earth.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1483" y="-24502"/>
            <a:ext cx="13827766" cy="9802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4" name="He brought us Good News from the Father above,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brought us Good News from the Father above,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89"/>
            <a:ext cx="13760864" cy="975517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8" name="He taught us His way and He showed us His love.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taught us His way and He showed us His love.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35"/>
            <a:ext cx="13898299" cy="985260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2" name="He died on a cross so our sins can be forgiven,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died on a cross so our sins can be forgiven,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131"/>
            <a:ext cx="1375864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6" name="then He rose from the dead and ascended to heaven.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then He rose from the dead and ascended to heaven.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15.JPG" descr="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105"/>
            <a:ext cx="13773042" cy="976381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0" name="He has given us His Spirit to help us since then,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 has given us His Spirit to help us since then,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16.JPG" descr="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0986" y="-17061"/>
            <a:ext cx="13806772" cy="978772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4" name="to spread the Good News until He comes again!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 spread the Good News until He comes again!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ntro.jpg" descr="Int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412470"/>
            <a:ext cx="13004801" cy="974884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tangle"/>
          <p:cNvSpPr/>
          <p:nvPr/>
        </p:nvSpPr>
        <p:spPr>
          <a:xfrm>
            <a:off x="-7096" y="8475814"/>
            <a:ext cx="13040749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8" name="“Behold, I am making all things new.”"/>
          <p:cNvSpPr txBox="1"/>
          <p:nvPr/>
        </p:nvSpPr>
        <p:spPr>
          <a:xfrm>
            <a:off x="898350" y="8591449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“Behold, I am making all things new.”</a:t>
            </a:r>
          </a:p>
        </p:txBody>
      </p:sp>
      <p:sp>
        <p:nvSpPr>
          <p:cNvPr id="199" name="Revelation 21 verse 5"/>
          <p:cNvSpPr txBox="1"/>
          <p:nvPr/>
        </p:nvSpPr>
        <p:spPr>
          <a:xfrm>
            <a:off x="898350" y="9109243"/>
            <a:ext cx="11208099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09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Revelation 21 verse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he"/>
          <p:cNvSpPr txBox="1"/>
          <p:nvPr/>
        </p:nvSpPr>
        <p:spPr>
          <a:xfrm rot="21540000">
            <a:off x="2569841" y="4406793"/>
            <a:ext cx="913519" cy="94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100">
                <a:solidFill>
                  <a:srgbClr val="000000"/>
                </a:solidFill>
                <a:latin typeface="BigNoodleTitling"/>
                <a:ea typeface="BigNoodleTitling"/>
                <a:cs typeface="BigNoodleTitling"/>
                <a:sym typeface="BigNoodleTitling"/>
              </a:defRPr>
            </a:lvl1pPr>
          </a:lstStyle>
          <a:p>
            <a:pPr/>
            <a:r>
              <a:t>The</a:t>
            </a:r>
          </a:p>
        </p:txBody>
      </p:sp>
      <p:sp>
        <p:nvSpPr>
          <p:cNvPr id="122" name="Story"/>
          <p:cNvSpPr txBox="1"/>
          <p:nvPr/>
        </p:nvSpPr>
        <p:spPr>
          <a:xfrm rot="420000">
            <a:off x="3516422" y="4470293"/>
            <a:ext cx="1612339" cy="94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100">
                <a:solidFill>
                  <a:srgbClr val="000000"/>
                </a:solidFill>
                <a:latin typeface="BigNoodleTitling"/>
                <a:ea typeface="BigNoodleTitling"/>
                <a:cs typeface="BigNoodleTitling"/>
                <a:sym typeface="BigNoodleTitling"/>
              </a:defRPr>
            </a:lvl1pPr>
          </a:lstStyle>
          <a:p>
            <a:pPr/>
            <a:r>
              <a:t>Story</a:t>
            </a:r>
          </a:p>
        </p:txBody>
      </p:sp>
      <p:sp>
        <p:nvSpPr>
          <p:cNvPr id="123" name="Of"/>
          <p:cNvSpPr txBox="1"/>
          <p:nvPr/>
        </p:nvSpPr>
        <p:spPr>
          <a:xfrm rot="600000">
            <a:off x="5040181" y="4655781"/>
            <a:ext cx="767946" cy="94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100">
                <a:solidFill>
                  <a:srgbClr val="000000"/>
                </a:solidFill>
                <a:latin typeface="BigNoodleTitling"/>
                <a:ea typeface="BigNoodleTitling"/>
                <a:cs typeface="BigNoodleTitling"/>
                <a:sym typeface="BigNoodleTitling"/>
              </a:defRPr>
            </a:lvl1pPr>
          </a:lstStyle>
          <a:p>
            <a:pPr/>
            <a:r>
              <a:t>Of</a:t>
            </a:r>
          </a:p>
        </p:txBody>
      </p:sp>
      <p:sp>
        <p:nvSpPr>
          <p:cNvPr id="124" name="God’s"/>
          <p:cNvSpPr txBox="1"/>
          <p:nvPr/>
        </p:nvSpPr>
        <p:spPr>
          <a:xfrm rot="720000">
            <a:off x="5795275" y="4880069"/>
            <a:ext cx="1436007" cy="94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100">
                <a:solidFill>
                  <a:srgbClr val="000000"/>
                </a:solidFill>
                <a:latin typeface="BigNoodleTitling"/>
                <a:ea typeface="BigNoodleTitling"/>
                <a:cs typeface="BigNoodleTitling"/>
                <a:sym typeface="BigNoodleTitling"/>
              </a:defRPr>
            </a:lvl1pPr>
          </a:lstStyle>
          <a:p>
            <a:pPr/>
            <a:r>
              <a:t>God’s</a:t>
            </a:r>
          </a:p>
        </p:txBody>
      </p:sp>
      <p:sp>
        <p:nvSpPr>
          <p:cNvPr id="125" name="Rescue"/>
          <p:cNvSpPr txBox="1"/>
          <p:nvPr/>
        </p:nvSpPr>
        <p:spPr>
          <a:xfrm rot="360000">
            <a:off x="7311796" y="5163781"/>
            <a:ext cx="1762313" cy="94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100">
                <a:solidFill>
                  <a:srgbClr val="000000"/>
                </a:solidFill>
                <a:latin typeface="BigNoodleTitling"/>
                <a:ea typeface="BigNoodleTitling"/>
                <a:cs typeface="BigNoodleTitling"/>
                <a:sym typeface="BigNoodleTitling"/>
              </a:defRPr>
            </a:lvl1pPr>
          </a:lstStyle>
          <a:p>
            <a:pPr/>
            <a:r>
              <a:t>Rescue</a:t>
            </a:r>
          </a:p>
        </p:txBody>
      </p:sp>
      <p:sp>
        <p:nvSpPr>
          <p:cNvPr id="126" name="Plan"/>
          <p:cNvSpPr txBox="1"/>
          <p:nvPr/>
        </p:nvSpPr>
        <p:spPr>
          <a:xfrm rot="21360000">
            <a:off x="9052136" y="5201881"/>
            <a:ext cx="1436007" cy="94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100">
                <a:solidFill>
                  <a:srgbClr val="000000"/>
                </a:solidFill>
                <a:latin typeface="BigNoodleTitling"/>
                <a:ea typeface="BigNoodleTitling"/>
                <a:cs typeface="BigNoodleTitling"/>
                <a:sym typeface="BigNoodleTitling"/>
              </a:defRPr>
            </a:lvl1pPr>
          </a:lstStyle>
          <a:p>
            <a:pPr/>
            <a:r>
              <a:t>Plan</a:t>
            </a:r>
          </a:p>
        </p:txBody>
      </p:sp>
      <p:pic>
        <p:nvPicPr>
          <p:cNvPr id="127" name="Intro.jpg" descr="Int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412470"/>
            <a:ext cx="13004801" cy="974884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ctangle"/>
          <p:cNvSpPr/>
          <p:nvPr/>
        </p:nvSpPr>
        <p:spPr>
          <a:xfrm>
            <a:off x="-7096" y="8475814"/>
            <a:ext cx="13040749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9" name="“In the beginning God created the heavens and the earth.”"/>
          <p:cNvSpPr txBox="1"/>
          <p:nvPr/>
        </p:nvSpPr>
        <p:spPr>
          <a:xfrm>
            <a:off x="898350" y="8591449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“In the beginning God created the heavens and the earth.”</a:t>
            </a:r>
          </a:p>
        </p:txBody>
      </p:sp>
      <p:sp>
        <p:nvSpPr>
          <p:cNvPr id="130" name="Genesis 1 verse 1"/>
          <p:cNvSpPr txBox="1"/>
          <p:nvPr/>
        </p:nvSpPr>
        <p:spPr>
          <a:xfrm>
            <a:off x="898350" y="9109243"/>
            <a:ext cx="11208099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09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Genesis 1 verse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305" y="-993700"/>
            <a:ext cx="13753167" cy="974972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ctangle"/>
          <p:cNvSpPr/>
          <p:nvPr/>
        </p:nvSpPr>
        <p:spPr>
          <a:xfrm>
            <a:off x="-7096" y="8475814"/>
            <a:ext cx="13040749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4" name="In God’s perfect world when wrong things began,"/>
          <p:cNvSpPr txBox="1"/>
          <p:nvPr/>
        </p:nvSpPr>
        <p:spPr>
          <a:xfrm>
            <a:off x="898350" y="8813285"/>
            <a:ext cx="11208099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 God’s perfect world when wrong things began,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4670" y="-642920"/>
            <a:ext cx="13855897" cy="9822547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ctangle"/>
          <p:cNvSpPr/>
          <p:nvPr/>
        </p:nvSpPr>
        <p:spPr>
          <a:xfrm>
            <a:off x="-7096" y="8475814"/>
            <a:ext cx="13040749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8" name="God gave Abraham and his family a part in His plan."/>
          <p:cNvSpPr txBox="1"/>
          <p:nvPr/>
        </p:nvSpPr>
        <p:spPr>
          <a:xfrm>
            <a:off x="898350" y="8813285"/>
            <a:ext cx="11208099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God gave Abraham and his family a part in His plan.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675" y="-7883"/>
            <a:ext cx="13780880" cy="976936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2" name="From Egypt He rescued them by His mighty hand,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From Egypt He rescued them by His mighty hand,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7799" y="-1050954"/>
            <a:ext cx="1375864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6" name="and took them to live in their own promised land.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and took them to live in their own promised land.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6921" y="-1071410"/>
            <a:ext cx="1375864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0" name="Their leaders were Judges who helped them to fight;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Their leaders were Judges who helped them to fight;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42523"/>
            <a:ext cx="13004801" cy="921919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4" name="they were followed by Kings; some did wrong, some did right.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they were followed by Kings; some did wrong, some did right.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757" y="-761459"/>
            <a:ext cx="13800194" cy="9783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ctangle"/>
          <p:cNvSpPr/>
          <p:nvPr/>
        </p:nvSpPr>
        <p:spPr>
          <a:xfrm>
            <a:off x="-17975" y="8489643"/>
            <a:ext cx="1304075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8" name="Their enemies came, took God’s people away,"/>
          <p:cNvSpPr txBox="1"/>
          <p:nvPr/>
        </p:nvSpPr>
        <p:spPr>
          <a:xfrm>
            <a:off x="887472" y="8827113"/>
            <a:ext cx="11208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pc="-245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Their enemies came, took God’s people away,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