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61" r:id="rId4"/>
    <p:sldId id="276" r:id="rId5"/>
    <p:sldId id="258" r:id="rId6"/>
    <p:sldId id="265" r:id="rId7"/>
    <p:sldId id="263" r:id="rId8"/>
    <p:sldId id="275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D808C-9C93-C541-85C9-044E56131FBB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D12A0-E497-9446-9758-422E95F40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6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B6BBBB73-3D75-204E-957B-A95AC4D00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2286001" cy="17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BC44A436-56C6-5649-A9DF-071EF53FE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77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4392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...God gave Abraham's family a part in His plan. 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5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BC44A436-56C6-5649-A9DF-071EF53FE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77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4392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has a plan for our lives</a:t>
              </a:r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5A6F3-18B3-DE49-A9A4-5EC4775C1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2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A6DDD54-2FCD-A84F-B288-A044FD921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3"/>
            <a:ext cx="9351264" cy="701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6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8704E3-A832-704D-BC99-8ED4C8AD0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CCE45-1976-2D43-A8F6-0CECA1337B1C}"/>
              </a:ext>
            </a:extLst>
          </p:cNvPr>
          <p:cNvSpPr txBox="1"/>
          <p:nvPr/>
        </p:nvSpPr>
        <p:spPr>
          <a:xfrm>
            <a:off x="579390" y="974558"/>
            <a:ext cx="7985219" cy="218521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We know that God is always at work for the good of everyone who loves him.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Romans 8:28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3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37</Words>
  <Application>Microsoft Macintosh PowerPoint</Application>
  <PresentationFormat>On-screen Show (4:3)</PresentationFormat>
  <Paragraphs>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4</cp:revision>
  <dcterms:created xsi:type="dcterms:W3CDTF">2020-10-06T17:31:57Z</dcterms:created>
  <dcterms:modified xsi:type="dcterms:W3CDTF">2020-10-14T12:02:41Z</dcterms:modified>
</cp:coreProperties>
</file>